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3"/>
  </p:notesMasterIdLst>
  <p:sldIdLst>
    <p:sldId id="296" r:id="rId2"/>
    <p:sldId id="257" r:id="rId3"/>
    <p:sldId id="259" r:id="rId4"/>
    <p:sldId id="258" r:id="rId5"/>
    <p:sldId id="301" r:id="rId6"/>
    <p:sldId id="297" r:id="rId7"/>
    <p:sldId id="264" r:id="rId8"/>
    <p:sldId id="302" r:id="rId9"/>
    <p:sldId id="298" r:id="rId10"/>
    <p:sldId id="299" r:id="rId11"/>
    <p:sldId id="303" r:id="rId12"/>
    <p:sldId id="304" r:id="rId13"/>
    <p:sldId id="311" r:id="rId14"/>
    <p:sldId id="314" r:id="rId15"/>
    <p:sldId id="315" r:id="rId16"/>
    <p:sldId id="309" r:id="rId17"/>
    <p:sldId id="312" r:id="rId18"/>
    <p:sldId id="313" r:id="rId19"/>
    <p:sldId id="300" r:id="rId20"/>
    <p:sldId id="270" r:id="rId21"/>
    <p:sldId id="275" r:id="rId22"/>
  </p:sldIdLst>
  <p:sldSz cx="9144000" cy="5143500" type="screen16x9"/>
  <p:notesSz cx="6858000" cy="9144000"/>
  <p:embeddedFontLst>
    <p:embeddedFont>
      <p:font typeface="Alegreya Sans" panose="020B0604020202020204" charset="0"/>
      <p:regular r:id="rId24"/>
      <p:bold r:id="rId25"/>
      <p:italic r:id="rId26"/>
      <p:boldItalic r:id="rId27"/>
    </p:embeddedFont>
    <p:embeddedFont>
      <p:font typeface="Anaheim" panose="020B0604020202020204" charset="0"/>
      <p:regular r:id="rId28"/>
      <p:bold r:id="rId29"/>
    </p:embeddedFont>
    <p:embeddedFont>
      <p:font typeface="Bahnschrift SemiBold Condensed" panose="020B0502040204020203" pitchFamily="34" charset="0"/>
      <p:bold r:id="rId30"/>
    </p:embeddedFont>
    <p:embeddedFont>
      <p:font typeface="Bahnschrift SemiCondensed" panose="020B0502040204020203" pitchFamily="34" charset="0"/>
      <p:regular r:id="rId31"/>
      <p:bold r:id="rId32"/>
    </p:embeddedFont>
    <p:embeddedFont>
      <p:font typeface="Forum" panose="020B0604020202020204" charset="0"/>
      <p:regular r:id="rId33"/>
    </p:embeddedFont>
    <p:embeddedFont>
      <p:font typeface="Nunito Light" pitchFamily="2" charset="0"/>
      <p:regular r:id="rId34"/>
      <p:italic r:id="rId35"/>
    </p:embeddedFont>
    <p:embeddedFont>
      <p:font typeface="Raleway"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0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30CAE05-28AA-497A-AD7D-BE386F30C84C}">
  <a:tblStyle styleId="{030CAE05-28AA-497A-AD7D-BE386F30C84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F942108-EE1C-4496-8EE3-70EAB3CD8EED}"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103" autoAdjust="0"/>
  </p:normalViewPr>
  <p:slideViewPr>
    <p:cSldViewPr snapToGrid="0">
      <p:cViewPr varScale="1">
        <p:scale>
          <a:sx n="104" d="100"/>
          <a:sy n="104" d="100"/>
        </p:scale>
        <p:origin x="85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gif>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20719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66454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294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81467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a:extLst>
            <a:ext uri="{FF2B5EF4-FFF2-40B4-BE49-F238E27FC236}">
              <a16:creationId xmlns:a16="http://schemas.microsoft.com/office/drawing/2014/main" id="{E0CD0166-D497-4F45-FF2F-D5871261157D}"/>
            </a:ext>
          </a:extLst>
        </p:cNvPr>
        <p:cNvGrpSpPr/>
        <p:nvPr/>
      </p:nvGrpSpPr>
      <p:grpSpPr>
        <a:xfrm>
          <a:off x="0" y="0"/>
          <a:ext cx="0" cy="0"/>
          <a:chOff x="0" y="0"/>
          <a:chExt cx="0" cy="0"/>
        </a:xfrm>
      </p:grpSpPr>
      <p:sp>
        <p:nvSpPr>
          <p:cNvPr id="899" name="Google Shape;899;g184d99d1a72_0_15:notes">
            <a:extLst>
              <a:ext uri="{FF2B5EF4-FFF2-40B4-BE49-F238E27FC236}">
                <a16:creationId xmlns:a16="http://schemas.microsoft.com/office/drawing/2014/main" id="{83CFD375-D6A8-864B-3DDC-C1073F24F1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a:extLst>
              <a:ext uri="{FF2B5EF4-FFF2-40B4-BE49-F238E27FC236}">
                <a16:creationId xmlns:a16="http://schemas.microsoft.com/office/drawing/2014/main" id="{2EAA1E14-4CAB-E83C-D601-D05D01AFF51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45706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a:extLst>
            <a:ext uri="{FF2B5EF4-FFF2-40B4-BE49-F238E27FC236}">
              <a16:creationId xmlns:a16="http://schemas.microsoft.com/office/drawing/2014/main" id="{533533A1-5827-C05E-8FD1-026EF170B09B}"/>
            </a:ext>
          </a:extLst>
        </p:cNvPr>
        <p:cNvGrpSpPr/>
        <p:nvPr/>
      </p:nvGrpSpPr>
      <p:grpSpPr>
        <a:xfrm>
          <a:off x="0" y="0"/>
          <a:ext cx="0" cy="0"/>
          <a:chOff x="0" y="0"/>
          <a:chExt cx="0" cy="0"/>
        </a:xfrm>
      </p:grpSpPr>
      <p:sp>
        <p:nvSpPr>
          <p:cNvPr id="899" name="Google Shape;899;g184d99d1a72_0_15:notes">
            <a:extLst>
              <a:ext uri="{FF2B5EF4-FFF2-40B4-BE49-F238E27FC236}">
                <a16:creationId xmlns:a16="http://schemas.microsoft.com/office/drawing/2014/main" id="{15FCDF8A-2C26-A920-AE6A-1066A0F3DBF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a:extLst>
              <a:ext uri="{FF2B5EF4-FFF2-40B4-BE49-F238E27FC236}">
                <a16:creationId xmlns:a16="http://schemas.microsoft.com/office/drawing/2014/main" id="{177277B7-E7DF-FC59-CBD8-30FD0AD0FC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76100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a:extLst>
            <a:ext uri="{FF2B5EF4-FFF2-40B4-BE49-F238E27FC236}">
              <a16:creationId xmlns:a16="http://schemas.microsoft.com/office/drawing/2014/main" id="{CFCAA15F-0AEB-1358-CD85-60B58425F978}"/>
            </a:ext>
          </a:extLst>
        </p:cNvPr>
        <p:cNvGrpSpPr/>
        <p:nvPr/>
      </p:nvGrpSpPr>
      <p:grpSpPr>
        <a:xfrm>
          <a:off x="0" y="0"/>
          <a:ext cx="0" cy="0"/>
          <a:chOff x="0" y="0"/>
          <a:chExt cx="0" cy="0"/>
        </a:xfrm>
      </p:grpSpPr>
      <p:sp>
        <p:nvSpPr>
          <p:cNvPr id="899" name="Google Shape;899;g184d99d1a72_0_15:notes">
            <a:extLst>
              <a:ext uri="{FF2B5EF4-FFF2-40B4-BE49-F238E27FC236}">
                <a16:creationId xmlns:a16="http://schemas.microsoft.com/office/drawing/2014/main" id="{41FCE7F8-3BC4-2056-0F72-29A708C5DA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a:extLst>
              <a:ext uri="{FF2B5EF4-FFF2-40B4-BE49-F238E27FC236}">
                <a16:creationId xmlns:a16="http://schemas.microsoft.com/office/drawing/2014/main" id="{A246F70D-9587-8728-580B-D126D1C3FC6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73278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02960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a:extLst>
            <a:ext uri="{FF2B5EF4-FFF2-40B4-BE49-F238E27FC236}">
              <a16:creationId xmlns:a16="http://schemas.microsoft.com/office/drawing/2014/main" id="{A60B05D0-8195-9EC1-FA0F-0FC1653511B1}"/>
            </a:ext>
          </a:extLst>
        </p:cNvPr>
        <p:cNvGrpSpPr/>
        <p:nvPr/>
      </p:nvGrpSpPr>
      <p:grpSpPr>
        <a:xfrm>
          <a:off x="0" y="0"/>
          <a:ext cx="0" cy="0"/>
          <a:chOff x="0" y="0"/>
          <a:chExt cx="0" cy="0"/>
        </a:xfrm>
      </p:grpSpPr>
      <p:sp>
        <p:nvSpPr>
          <p:cNvPr id="899" name="Google Shape;899;g184d99d1a72_0_15:notes">
            <a:extLst>
              <a:ext uri="{FF2B5EF4-FFF2-40B4-BE49-F238E27FC236}">
                <a16:creationId xmlns:a16="http://schemas.microsoft.com/office/drawing/2014/main" id="{C61DFF2E-2CFE-40FF-24EF-8F6AE5A082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a:extLst>
              <a:ext uri="{FF2B5EF4-FFF2-40B4-BE49-F238E27FC236}">
                <a16:creationId xmlns:a16="http://schemas.microsoft.com/office/drawing/2014/main" id="{8762E697-09CC-EC2F-3504-EB23033527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41073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a:extLst>
            <a:ext uri="{FF2B5EF4-FFF2-40B4-BE49-F238E27FC236}">
              <a16:creationId xmlns:a16="http://schemas.microsoft.com/office/drawing/2014/main" id="{3432B088-CE16-C3DC-E1C3-578561E8EB60}"/>
            </a:ext>
          </a:extLst>
        </p:cNvPr>
        <p:cNvGrpSpPr/>
        <p:nvPr/>
      </p:nvGrpSpPr>
      <p:grpSpPr>
        <a:xfrm>
          <a:off x="0" y="0"/>
          <a:ext cx="0" cy="0"/>
          <a:chOff x="0" y="0"/>
          <a:chExt cx="0" cy="0"/>
        </a:xfrm>
      </p:grpSpPr>
      <p:sp>
        <p:nvSpPr>
          <p:cNvPr id="899" name="Google Shape;899;g184d99d1a72_0_15:notes">
            <a:extLst>
              <a:ext uri="{FF2B5EF4-FFF2-40B4-BE49-F238E27FC236}">
                <a16:creationId xmlns:a16="http://schemas.microsoft.com/office/drawing/2014/main" id="{86EA5669-5AD6-B2E1-71A8-96D8B95F46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a:extLst>
              <a:ext uri="{FF2B5EF4-FFF2-40B4-BE49-F238E27FC236}">
                <a16:creationId xmlns:a16="http://schemas.microsoft.com/office/drawing/2014/main" id="{A181C72A-63E4-9FC1-5718-F99CBB2374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81287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81936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8" name="Google Shape;110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1152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8870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1910c9cffe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1910c9cffe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34839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88732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a:spLocks noGrp="1"/>
          </p:cNvSpPr>
          <p:nvPr>
            <p:ph type="pic" idx="2"/>
          </p:nvPr>
        </p:nvSpPr>
        <p:spPr>
          <a:xfrm>
            <a:off x="5382900" y="-3175"/>
            <a:ext cx="3818400" cy="5159400"/>
          </a:xfrm>
          <a:prstGeom prst="rect">
            <a:avLst/>
          </a:prstGeom>
          <a:noFill/>
          <a:ln w="9525" cap="flat" cmpd="sng">
            <a:solidFill>
              <a:schemeClr val="lt2"/>
            </a:solidFill>
            <a:prstDash val="solid"/>
            <a:round/>
            <a:headEnd type="none" w="sm" len="sm"/>
            <a:tailEnd type="none" w="sm" len="sm"/>
          </a:ln>
        </p:spPr>
      </p:sp>
      <p:sp>
        <p:nvSpPr>
          <p:cNvPr id="10" name="Google Shape;10;p2"/>
          <p:cNvSpPr txBox="1">
            <a:spLocks noGrp="1"/>
          </p:cNvSpPr>
          <p:nvPr>
            <p:ph type="ctrTitle"/>
          </p:nvPr>
        </p:nvSpPr>
        <p:spPr>
          <a:xfrm>
            <a:off x="713225" y="1404150"/>
            <a:ext cx="4191000" cy="2031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481350"/>
            <a:ext cx="2122200" cy="677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966205" y="-423744"/>
            <a:ext cx="4192012" cy="5159364"/>
            <a:chOff x="-966205" y="-423744"/>
            <a:chExt cx="4192012" cy="5159364"/>
          </a:xfrm>
        </p:grpSpPr>
        <p:sp>
          <p:nvSpPr>
            <p:cNvPr id="13" name="Google Shape;13;p2"/>
            <p:cNvSpPr/>
            <p:nvPr/>
          </p:nvSpPr>
          <p:spPr>
            <a:xfrm>
              <a:off x="1502624" y="0"/>
              <a:ext cx="1723184" cy="966354"/>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4500039" flipH="1">
              <a:off x="-617808" y="3573223"/>
              <a:ext cx="1383249" cy="785404"/>
            </a:xfrm>
            <a:custGeom>
              <a:avLst/>
              <a:gdLst/>
              <a:ahLst/>
              <a:cxnLst/>
              <a:rect l="l" t="t" r="r" b="b"/>
              <a:pathLst>
                <a:path w="12154" h="6901" extrusionOk="0">
                  <a:moveTo>
                    <a:pt x="9576" y="6802"/>
                  </a:moveTo>
                  <a:cubicBezTo>
                    <a:pt x="9548" y="6873"/>
                    <a:pt x="9435" y="6901"/>
                    <a:pt x="9323" y="6873"/>
                  </a:cubicBezTo>
                  <a:cubicBezTo>
                    <a:pt x="9280" y="6859"/>
                    <a:pt x="9266" y="6830"/>
                    <a:pt x="9238" y="6774"/>
                  </a:cubicBezTo>
                  <a:cubicBezTo>
                    <a:pt x="9210" y="6704"/>
                    <a:pt x="9210" y="6675"/>
                    <a:pt x="9238" y="6605"/>
                  </a:cubicBezTo>
                  <a:cubicBezTo>
                    <a:pt x="9280" y="6492"/>
                    <a:pt x="9280" y="6492"/>
                    <a:pt x="9421" y="6521"/>
                  </a:cubicBezTo>
                  <a:cubicBezTo>
                    <a:pt x="9492" y="6535"/>
                    <a:pt x="9520" y="6535"/>
                    <a:pt x="9548" y="6591"/>
                  </a:cubicBezTo>
                  <a:cubicBezTo>
                    <a:pt x="9576" y="6661"/>
                    <a:pt x="9590" y="6732"/>
                    <a:pt x="9576" y="6802"/>
                  </a:cubicBezTo>
                  <a:close/>
                  <a:moveTo>
                    <a:pt x="12111" y="846"/>
                  </a:moveTo>
                  <a:cubicBezTo>
                    <a:pt x="12139" y="803"/>
                    <a:pt x="12153" y="761"/>
                    <a:pt x="12153" y="747"/>
                  </a:cubicBezTo>
                  <a:cubicBezTo>
                    <a:pt x="12125" y="705"/>
                    <a:pt x="12055" y="677"/>
                    <a:pt x="12012" y="691"/>
                  </a:cubicBezTo>
                  <a:cubicBezTo>
                    <a:pt x="11970" y="705"/>
                    <a:pt x="11970" y="719"/>
                    <a:pt x="11970" y="775"/>
                  </a:cubicBezTo>
                  <a:cubicBezTo>
                    <a:pt x="11970" y="803"/>
                    <a:pt x="11984" y="832"/>
                    <a:pt x="11984" y="846"/>
                  </a:cubicBezTo>
                  <a:cubicBezTo>
                    <a:pt x="11998" y="846"/>
                    <a:pt x="12012" y="860"/>
                    <a:pt x="12026" y="888"/>
                  </a:cubicBezTo>
                  <a:cubicBezTo>
                    <a:pt x="12040" y="930"/>
                    <a:pt x="12069" y="916"/>
                    <a:pt x="12111" y="846"/>
                  </a:cubicBezTo>
                  <a:close/>
                  <a:moveTo>
                    <a:pt x="11294" y="5408"/>
                  </a:moveTo>
                  <a:cubicBezTo>
                    <a:pt x="11294" y="5380"/>
                    <a:pt x="11266" y="5366"/>
                    <a:pt x="11238" y="5380"/>
                  </a:cubicBezTo>
                  <a:cubicBezTo>
                    <a:pt x="11224" y="5380"/>
                    <a:pt x="11224" y="5422"/>
                    <a:pt x="11224" y="5450"/>
                  </a:cubicBezTo>
                  <a:cubicBezTo>
                    <a:pt x="11238" y="5464"/>
                    <a:pt x="11294" y="5436"/>
                    <a:pt x="11294" y="5408"/>
                  </a:cubicBezTo>
                  <a:close/>
                  <a:moveTo>
                    <a:pt x="10843" y="5352"/>
                  </a:moveTo>
                  <a:cubicBezTo>
                    <a:pt x="10843" y="5352"/>
                    <a:pt x="10858" y="5338"/>
                    <a:pt x="10872" y="5324"/>
                  </a:cubicBezTo>
                  <a:cubicBezTo>
                    <a:pt x="10886" y="5324"/>
                    <a:pt x="10900" y="5295"/>
                    <a:pt x="10914" y="5267"/>
                  </a:cubicBezTo>
                  <a:cubicBezTo>
                    <a:pt x="10928" y="5253"/>
                    <a:pt x="10942" y="5225"/>
                    <a:pt x="10956" y="5211"/>
                  </a:cubicBezTo>
                  <a:cubicBezTo>
                    <a:pt x="10998" y="5197"/>
                    <a:pt x="11012" y="5155"/>
                    <a:pt x="11027" y="5056"/>
                  </a:cubicBezTo>
                  <a:cubicBezTo>
                    <a:pt x="11027" y="5014"/>
                    <a:pt x="11055" y="4958"/>
                    <a:pt x="11069" y="4943"/>
                  </a:cubicBezTo>
                  <a:cubicBezTo>
                    <a:pt x="11083" y="4915"/>
                    <a:pt x="11083" y="4901"/>
                    <a:pt x="11083" y="4887"/>
                  </a:cubicBezTo>
                  <a:cubicBezTo>
                    <a:pt x="11069" y="4873"/>
                    <a:pt x="11083" y="4859"/>
                    <a:pt x="11097" y="4859"/>
                  </a:cubicBezTo>
                  <a:cubicBezTo>
                    <a:pt x="11111" y="4845"/>
                    <a:pt x="11111" y="4831"/>
                    <a:pt x="11083" y="4774"/>
                  </a:cubicBezTo>
                  <a:cubicBezTo>
                    <a:pt x="11055" y="4732"/>
                    <a:pt x="11041" y="4704"/>
                    <a:pt x="11055" y="4676"/>
                  </a:cubicBezTo>
                  <a:cubicBezTo>
                    <a:pt x="11069" y="4662"/>
                    <a:pt x="11055" y="4620"/>
                    <a:pt x="11041" y="4577"/>
                  </a:cubicBezTo>
                  <a:cubicBezTo>
                    <a:pt x="11027" y="4549"/>
                    <a:pt x="10998" y="4465"/>
                    <a:pt x="10984" y="4394"/>
                  </a:cubicBezTo>
                  <a:cubicBezTo>
                    <a:pt x="10956" y="4282"/>
                    <a:pt x="10942" y="4253"/>
                    <a:pt x="10900" y="4211"/>
                  </a:cubicBezTo>
                  <a:cubicBezTo>
                    <a:pt x="10872" y="4183"/>
                    <a:pt x="10829" y="4169"/>
                    <a:pt x="10829" y="4169"/>
                  </a:cubicBezTo>
                  <a:cubicBezTo>
                    <a:pt x="10815" y="4183"/>
                    <a:pt x="10787" y="4183"/>
                    <a:pt x="10759" y="4169"/>
                  </a:cubicBezTo>
                  <a:cubicBezTo>
                    <a:pt x="10703" y="4155"/>
                    <a:pt x="10548" y="4211"/>
                    <a:pt x="10548" y="4239"/>
                  </a:cubicBezTo>
                  <a:cubicBezTo>
                    <a:pt x="10562" y="4253"/>
                    <a:pt x="10491" y="4324"/>
                    <a:pt x="10449" y="4338"/>
                  </a:cubicBezTo>
                  <a:cubicBezTo>
                    <a:pt x="10435" y="4352"/>
                    <a:pt x="10407" y="4366"/>
                    <a:pt x="10407" y="4394"/>
                  </a:cubicBezTo>
                  <a:cubicBezTo>
                    <a:pt x="10393" y="4408"/>
                    <a:pt x="10365" y="4437"/>
                    <a:pt x="10337" y="4451"/>
                  </a:cubicBezTo>
                  <a:cubicBezTo>
                    <a:pt x="10308" y="4451"/>
                    <a:pt x="10280" y="4493"/>
                    <a:pt x="10266" y="4521"/>
                  </a:cubicBezTo>
                  <a:cubicBezTo>
                    <a:pt x="10238" y="4577"/>
                    <a:pt x="10210" y="4591"/>
                    <a:pt x="10182" y="4563"/>
                  </a:cubicBezTo>
                  <a:cubicBezTo>
                    <a:pt x="10182" y="4563"/>
                    <a:pt x="10182" y="4577"/>
                    <a:pt x="10196" y="4605"/>
                  </a:cubicBezTo>
                  <a:cubicBezTo>
                    <a:pt x="10224" y="4690"/>
                    <a:pt x="10210" y="4746"/>
                    <a:pt x="10182" y="4676"/>
                  </a:cubicBezTo>
                  <a:cubicBezTo>
                    <a:pt x="10153" y="4648"/>
                    <a:pt x="10153" y="4648"/>
                    <a:pt x="10168" y="4718"/>
                  </a:cubicBezTo>
                  <a:cubicBezTo>
                    <a:pt x="10182" y="4760"/>
                    <a:pt x="10182" y="4817"/>
                    <a:pt x="10182" y="4831"/>
                  </a:cubicBezTo>
                  <a:cubicBezTo>
                    <a:pt x="10168" y="4859"/>
                    <a:pt x="10168" y="4873"/>
                    <a:pt x="10182" y="4887"/>
                  </a:cubicBezTo>
                  <a:cubicBezTo>
                    <a:pt x="10182" y="4901"/>
                    <a:pt x="10168" y="4915"/>
                    <a:pt x="10168" y="4929"/>
                  </a:cubicBezTo>
                  <a:cubicBezTo>
                    <a:pt x="10139" y="4943"/>
                    <a:pt x="10168" y="5070"/>
                    <a:pt x="10210" y="5169"/>
                  </a:cubicBezTo>
                  <a:cubicBezTo>
                    <a:pt x="10266" y="5295"/>
                    <a:pt x="10322" y="5338"/>
                    <a:pt x="10435" y="5394"/>
                  </a:cubicBezTo>
                  <a:cubicBezTo>
                    <a:pt x="10491" y="5422"/>
                    <a:pt x="10548" y="5450"/>
                    <a:pt x="10562" y="5464"/>
                  </a:cubicBezTo>
                  <a:cubicBezTo>
                    <a:pt x="10562" y="5493"/>
                    <a:pt x="10590" y="5479"/>
                    <a:pt x="10590" y="5450"/>
                  </a:cubicBezTo>
                  <a:cubicBezTo>
                    <a:pt x="10590" y="5436"/>
                    <a:pt x="10604" y="5436"/>
                    <a:pt x="10632" y="5436"/>
                  </a:cubicBezTo>
                  <a:cubicBezTo>
                    <a:pt x="10689" y="5436"/>
                    <a:pt x="10843" y="5380"/>
                    <a:pt x="10843" y="5352"/>
                  </a:cubicBezTo>
                  <a:close/>
                  <a:moveTo>
                    <a:pt x="6661" y="2014"/>
                  </a:moveTo>
                  <a:cubicBezTo>
                    <a:pt x="6661" y="2000"/>
                    <a:pt x="6647" y="2000"/>
                    <a:pt x="6633" y="2000"/>
                  </a:cubicBezTo>
                  <a:cubicBezTo>
                    <a:pt x="6591" y="2029"/>
                    <a:pt x="6605" y="2071"/>
                    <a:pt x="6647" y="2057"/>
                  </a:cubicBezTo>
                  <a:cubicBezTo>
                    <a:pt x="6661" y="2043"/>
                    <a:pt x="6675" y="2029"/>
                    <a:pt x="6661" y="2014"/>
                  </a:cubicBezTo>
                  <a:close/>
                  <a:moveTo>
                    <a:pt x="8971" y="437"/>
                  </a:moveTo>
                  <a:cubicBezTo>
                    <a:pt x="8971" y="423"/>
                    <a:pt x="8942" y="423"/>
                    <a:pt x="8928" y="423"/>
                  </a:cubicBezTo>
                  <a:cubicBezTo>
                    <a:pt x="8914" y="437"/>
                    <a:pt x="8900" y="451"/>
                    <a:pt x="8914" y="465"/>
                  </a:cubicBezTo>
                  <a:cubicBezTo>
                    <a:pt x="8928" y="480"/>
                    <a:pt x="8942" y="480"/>
                    <a:pt x="8957" y="465"/>
                  </a:cubicBezTo>
                  <a:cubicBezTo>
                    <a:pt x="8971" y="465"/>
                    <a:pt x="8971" y="451"/>
                    <a:pt x="8971" y="437"/>
                  </a:cubicBezTo>
                  <a:close/>
                  <a:moveTo>
                    <a:pt x="5521" y="6464"/>
                  </a:moveTo>
                  <a:cubicBezTo>
                    <a:pt x="5521" y="6422"/>
                    <a:pt x="5507" y="6422"/>
                    <a:pt x="5478" y="6436"/>
                  </a:cubicBezTo>
                  <a:cubicBezTo>
                    <a:pt x="5436" y="6464"/>
                    <a:pt x="5436" y="6507"/>
                    <a:pt x="5478" y="6492"/>
                  </a:cubicBezTo>
                  <a:cubicBezTo>
                    <a:pt x="5492" y="6478"/>
                    <a:pt x="5507" y="6464"/>
                    <a:pt x="5521" y="6464"/>
                  </a:cubicBezTo>
                  <a:close/>
                  <a:moveTo>
                    <a:pt x="7492" y="5211"/>
                  </a:moveTo>
                  <a:cubicBezTo>
                    <a:pt x="7548" y="5141"/>
                    <a:pt x="7577" y="5098"/>
                    <a:pt x="7562" y="5084"/>
                  </a:cubicBezTo>
                  <a:cubicBezTo>
                    <a:pt x="7548" y="5070"/>
                    <a:pt x="7548" y="5070"/>
                    <a:pt x="7548" y="5070"/>
                  </a:cubicBezTo>
                  <a:cubicBezTo>
                    <a:pt x="7577" y="5056"/>
                    <a:pt x="7675" y="4859"/>
                    <a:pt x="7661" y="4859"/>
                  </a:cubicBezTo>
                  <a:cubicBezTo>
                    <a:pt x="7619" y="4859"/>
                    <a:pt x="7619" y="4817"/>
                    <a:pt x="7647" y="4817"/>
                  </a:cubicBezTo>
                  <a:cubicBezTo>
                    <a:pt x="7661" y="4817"/>
                    <a:pt x="7675" y="4817"/>
                    <a:pt x="7675" y="4803"/>
                  </a:cubicBezTo>
                  <a:cubicBezTo>
                    <a:pt x="7675" y="4789"/>
                    <a:pt x="7703" y="4774"/>
                    <a:pt x="7717" y="4760"/>
                  </a:cubicBezTo>
                  <a:cubicBezTo>
                    <a:pt x="7774" y="4746"/>
                    <a:pt x="7858" y="4634"/>
                    <a:pt x="7844" y="4591"/>
                  </a:cubicBezTo>
                  <a:cubicBezTo>
                    <a:pt x="7844" y="4577"/>
                    <a:pt x="7830" y="4549"/>
                    <a:pt x="7830" y="4535"/>
                  </a:cubicBezTo>
                  <a:cubicBezTo>
                    <a:pt x="7830" y="4521"/>
                    <a:pt x="7816" y="4465"/>
                    <a:pt x="7802" y="4437"/>
                  </a:cubicBezTo>
                  <a:cubicBezTo>
                    <a:pt x="7774" y="4380"/>
                    <a:pt x="7788" y="4366"/>
                    <a:pt x="7816" y="4352"/>
                  </a:cubicBezTo>
                  <a:cubicBezTo>
                    <a:pt x="7844" y="4338"/>
                    <a:pt x="7858" y="4324"/>
                    <a:pt x="7844" y="4310"/>
                  </a:cubicBezTo>
                  <a:cubicBezTo>
                    <a:pt x="7830" y="4310"/>
                    <a:pt x="7830" y="4310"/>
                    <a:pt x="7816" y="4324"/>
                  </a:cubicBezTo>
                  <a:cubicBezTo>
                    <a:pt x="7802" y="4324"/>
                    <a:pt x="7802" y="4324"/>
                    <a:pt x="7802" y="4296"/>
                  </a:cubicBezTo>
                  <a:cubicBezTo>
                    <a:pt x="7788" y="4268"/>
                    <a:pt x="7774" y="4239"/>
                    <a:pt x="7760" y="4239"/>
                  </a:cubicBezTo>
                  <a:cubicBezTo>
                    <a:pt x="7746" y="4239"/>
                    <a:pt x="7731" y="4197"/>
                    <a:pt x="7703" y="4099"/>
                  </a:cubicBezTo>
                  <a:cubicBezTo>
                    <a:pt x="7647" y="3930"/>
                    <a:pt x="7591" y="3831"/>
                    <a:pt x="7562" y="3817"/>
                  </a:cubicBezTo>
                  <a:cubicBezTo>
                    <a:pt x="7534" y="3803"/>
                    <a:pt x="7464" y="3676"/>
                    <a:pt x="7478" y="3648"/>
                  </a:cubicBezTo>
                  <a:cubicBezTo>
                    <a:pt x="7478" y="3634"/>
                    <a:pt x="7478" y="3620"/>
                    <a:pt x="7464" y="3620"/>
                  </a:cubicBezTo>
                  <a:cubicBezTo>
                    <a:pt x="7436" y="3606"/>
                    <a:pt x="7436" y="3592"/>
                    <a:pt x="7422" y="3592"/>
                  </a:cubicBezTo>
                  <a:cubicBezTo>
                    <a:pt x="7422" y="3563"/>
                    <a:pt x="7365" y="3493"/>
                    <a:pt x="7337" y="3479"/>
                  </a:cubicBezTo>
                  <a:cubicBezTo>
                    <a:pt x="7323" y="3465"/>
                    <a:pt x="7309" y="3437"/>
                    <a:pt x="7281" y="3409"/>
                  </a:cubicBezTo>
                  <a:cubicBezTo>
                    <a:pt x="7253" y="3352"/>
                    <a:pt x="7210" y="3338"/>
                    <a:pt x="7182" y="3380"/>
                  </a:cubicBezTo>
                  <a:cubicBezTo>
                    <a:pt x="7168" y="3394"/>
                    <a:pt x="7154" y="3394"/>
                    <a:pt x="7140" y="3380"/>
                  </a:cubicBezTo>
                  <a:cubicBezTo>
                    <a:pt x="7126" y="3366"/>
                    <a:pt x="7098" y="3366"/>
                    <a:pt x="7084" y="3366"/>
                  </a:cubicBezTo>
                  <a:cubicBezTo>
                    <a:pt x="7070" y="3380"/>
                    <a:pt x="6999" y="3366"/>
                    <a:pt x="6943" y="3338"/>
                  </a:cubicBezTo>
                  <a:cubicBezTo>
                    <a:pt x="6844" y="3296"/>
                    <a:pt x="6830" y="3296"/>
                    <a:pt x="6746" y="3324"/>
                  </a:cubicBezTo>
                  <a:cubicBezTo>
                    <a:pt x="6703" y="3338"/>
                    <a:pt x="6633" y="3352"/>
                    <a:pt x="6605" y="3352"/>
                  </a:cubicBezTo>
                  <a:cubicBezTo>
                    <a:pt x="6563" y="3366"/>
                    <a:pt x="6520" y="3366"/>
                    <a:pt x="6506" y="3380"/>
                  </a:cubicBezTo>
                  <a:cubicBezTo>
                    <a:pt x="6506" y="3394"/>
                    <a:pt x="6478" y="3380"/>
                    <a:pt x="6464" y="3380"/>
                  </a:cubicBezTo>
                  <a:cubicBezTo>
                    <a:pt x="6436" y="3352"/>
                    <a:pt x="6436" y="3366"/>
                    <a:pt x="6422" y="3423"/>
                  </a:cubicBezTo>
                  <a:cubicBezTo>
                    <a:pt x="6408" y="3465"/>
                    <a:pt x="6380" y="3479"/>
                    <a:pt x="6351" y="3493"/>
                  </a:cubicBezTo>
                  <a:cubicBezTo>
                    <a:pt x="6295" y="3493"/>
                    <a:pt x="6253" y="3563"/>
                    <a:pt x="6182" y="3732"/>
                  </a:cubicBezTo>
                  <a:cubicBezTo>
                    <a:pt x="6154" y="3803"/>
                    <a:pt x="6126" y="3859"/>
                    <a:pt x="6126" y="3859"/>
                  </a:cubicBezTo>
                  <a:cubicBezTo>
                    <a:pt x="6112" y="3859"/>
                    <a:pt x="6112" y="3887"/>
                    <a:pt x="6112" y="3915"/>
                  </a:cubicBezTo>
                  <a:cubicBezTo>
                    <a:pt x="6126" y="3930"/>
                    <a:pt x="6112" y="3972"/>
                    <a:pt x="6084" y="4000"/>
                  </a:cubicBezTo>
                  <a:cubicBezTo>
                    <a:pt x="6070" y="4028"/>
                    <a:pt x="6056" y="4056"/>
                    <a:pt x="6056" y="4070"/>
                  </a:cubicBezTo>
                  <a:cubicBezTo>
                    <a:pt x="6084" y="4127"/>
                    <a:pt x="6084" y="4253"/>
                    <a:pt x="6056" y="4268"/>
                  </a:cubicBezTo>
                  <a:cubicBezTo>
                    <a:pt x="6042" y="4268"/>
                    <a:pt x="6042" y="4282"/>
                    <a:pt x="6070" y="4352"/>
                  </a:cubicBezTo>
                  <a:cubicBezTo>
                    <a:pt x="6098" y="4394"/>
                    <a:pt x="6126" y="4451"/>
                    <a:pt x="6112" y="4465"/>
                  </a:cubicBezTo>
                  <a:cubicBezTo>
                    <a:pt x="6098" y="4535"/>
                    <a:pt x="6239" y="4803"/>
                    <a:pt x="6323" y="4859"/>
                  </a:cubicBezTo>
                  <a:cubicBezTo>
                    <a:pt x="6422" y="4915"/>
                    <a:pt x="6450" y="4943"/>
                    <a:pt x="6464" y="4972"/>
                  </a:cubicBezTo>
                  <a:cubicBezTo>
                    <a:pt x="6478" y="4986"/>
                    <a:pt x="6492" y="5000"/>
                    <a:pt x="6492" y="4986"/>
                  </a:cubicBezTo>
                  <a:cubicBezTo>
                    <a:pt x="6506" y="4986"/>
                    <a:pt x="6520" y="4986"/>
                    <a:pt x="6520" y="5000"/>
                  </a:cubicBezTo>
                  <a:cubicBezTo>
                    <a:pt x="6549" y="5056"/>
                    <a:pt x="6844" y="5211"/>
                    <a:pt x="6943" y="5211"/>
                  </a:cubicBezTo>
                  <a:cubicBezTo>
                    <a:pt x="7027" y="5211"/>
                    <a:pt x="7070" y="5225"/>
                    <a:pt x="7140" y="5253"/>
                  </a:cubicBezTo>
                  <a:cubicBezTo>
                    <a:pt x="7182" y="5267"/>
                    <a:pt x="7196" y="5267"/>
                    <a:pt x="7196" y="5253"/>
                  </a:cubicBezTo>
                  <a:cubicBezTo>
                    <a:pt x="7196" y="5225"/>
                    <a:pt x="7253" y="5239"/>
                    <a:pt x="7267" y="5267"/>
                  </a:cubicBezTo>
                  <a:cubicBezTo>
                    <a:pt x="7267" y="5295"/>
                    <a:pt x="7351" y="5267"/>
                    <a:pt x="7408" y="5239"/>
                  </a:cubicBezTo>
                  <a:cubicBezTo>
                    <a:pt x="7408" y="5239"/>
                    <a:pt x="7422" y="5239"/>
                    <a:pt x="7436" y="5239"/>
                  </a:cubicBezTo>
                  <a:cubicBezTo>
                    <a:pt x="7450" y="5253"/>
                    <a:pt x="7464" y="5239"/>
                    <a:pt x="7492" y="5211"/>
                  </a:cubicBezTo>
                  <a:close/>
                  <a:moveTo>
                    <a:pt x="6337" y="5704"/>
                  </a:moveTo>
                  <a:cubicBezTo>
                    <a:pt x="6351" y="5690"/>
                    <a:pt x="6337" y="5690"/>
                    <a:pt x="6323" y="5690"/>
                  </a:cubicBezTo>
                  <a:cubicBezTo>
                    <a:pt x="6309" y="5704"/>
                    <a:pt x="6295" y="5704"/>
                    <a:pt x="6309" y="5718"/>
                  </a:cubicBezTo>
                  <a:cubicBezTo>
                    <a:pt x="6309" y="5732"/>
                    <a:pt x="6323" y="5732"/>
                    <a:pt x="6323" y="5732"/>
                  </a:cubicBezTo>
                  <a:cubicBezTo>
                    <a:pt x="6337" y="5718"/>
                    <a:pt x="6337" y="5704"/>
                    <a:pt x="6337" y="5704"/>
                  </a:cubicBezTo>
                  <a:close/>
                  <a:moveTo>
                    <a:pt x="9872" y="4084"/>
                  </a:moveTo>
                  <a:cubicBezTo>
                    <a:pt x="9872" y="4070"/>
                    <a:pt x="9886" y="4042"/>
                    <a:pt x="9872" y="4014"/>
                  </a:cubicBezTo>
                  <a:cubicBezTo>
                    <a:pt x="9872" y="3972"/>
                    <a:pt x="9816" y="3915"/>
                    <a:pt x="9787" y="3915"/>
                  </a:cubicBezTo>
                  <a:cubicBezTo>
                    <a:pt x="9773" y="3930"/>
                    <a:pt x="9745" y="3930"/>
                    <a:pt x="9717" y="3944"/>
                  </a:cubicBezTo>
                  <a:cubicBezTo>
                    <a:pt x="9632" y="3972"/>
                    <a:pt x="9661" y="4113"/>
                    <a:pt x="9759" y="4141"/>
                  </a:cubicBezTo>
                  <a:cubicBezTo>
                    <a:pt x="9801" y="4155"/>
                    <a:pt x="9844" y="4127"/>
                    <a:pt x="9872" y="4084"/>
                  </a:cubicBezTo>
                  <a:close/>
                  <a:moveTo>
                    <a:pt x="5929" y="5352"/>
                  </a:moveTo>
                  <a:cubicBezTo>
                    <a:pt x="5929" y="5338"/>
                    <a:pt x="5943" y="5295"/>
                    <a:pt x="5957" y="5253"/>
                  </a:cubicBezTo>
                  <a:lnTo>
                    <a:pt x="5985" y="5197"/>
                  </a:lnTo>
                  <a:lnTo>
                    <a:pt x="5915" y="5127"/>
                  </a:lnTo>
                  <a:cubicBezTo>
                    <a:pt x="5845" y="5028"/>
                    <a:pt x="5802" y="5014"/>
                    <a:pt x="5690" y="5056"/>
                  </a:cubicBezTo>
                  <a:cubicBezTo>
                    <a:pt x="5605" y="5084"/>
                    <a:pt x="5591" y="5098"/>
                    <a:pt x="5563" y="5155"/>
                  </a:cubicBezTo>
                  <a:cubicBezTo>
                    <a:pt x="5492" y="5295"/>
                    <a:pt x="5521" y="5366"/>
                    <a:pt x="5619" y="5394"/>
                  </a:cubicBezTo>
                  <a:cubicBezTo>
                    <a:pt x="5760" y="5450"/>
                    <a:pt x="5901" y="5436"/>
                    <a:pt x="5929" y="5352"/>
                  </a:cubicBezTo>
                  <a:close/>
                  <a:moveTo>
                    <a:pt x="5816" y="4943"/>
                  </a:moveTo>
                  <a:cubicBezTo>
                    <a:pt x="5816" y="4929"/>
                    <a:pt x="5830" y="4901"/>
                    <a:pt x="5845" y="4873"/>
                  </a:cubicBezTo>
                  <a:cubicBezTo>
                    <a:pt x="5887" y="4831"/>
                    <a:pt x="5887" y="4831"/>
                    <a:pt x="5830" y="4690"/>
                  </a:cubicBezTo>
                  <a:cubicBezTo>
                    <a:pt x="5802" y="4634"/>
                    <a:pt x="5746" y="4577"/>
                    <a:pt x="5718" y="4591"/>
                  </a:cubicBezTo>
                  <a:cubicBezTo>
                    <a:pt x="5704" y="4591"/>
                    <a:pt x="5676" y="4591"/>
                    <a:pt x="5676" y="4577"/>
                  </a:cubicBezTo>
                  <a:cubicBezTo>
                    <a:pt x="5619" y="4535"/>
                    <a:pt x="5507" y="4676"/>
                    <a:pt x="5492" y="4774"/>
                  </a:cubicBezTo>
                  <a:cubicBezTo>
                    <a:pt x="5492" y="4901"/>
                    <a:pt x="5563" y="5000"/>
                    <a:pt x="5633" y="5000"/>
                  </a:cubicBezTo>
                  <a:cubicBezTo>
                    <a:pt x="5647" y="4986"/>
                    <a:pt x="5676" y="5000"/>
                    <a:pt x="5676" y="5000"/>
                  </a:cubicBezTo>
                  <a:cubicBezTo>
                    <a:pt x="5676" y="5014"/>
                    <a:pt x="5718" y="5014"/>
                    <a:pt x="5746" y="4986"/>
                  </a:cubicBezTo>
                  <a:cubicBezTo>
                    <a:pt x="5802" y="4972"/>
                    <a:pt x="5816" y="4958"/>
                    <a:pt x="5816" y="4943"/>
                  </a:cubicBezTo>
                  <a:close/>
                  <a:moveTo>
                    <a:pt x="1352" y="6281"/>
                  </a:moveTo>
                  <a:cubicBezTo>
                    <a:pt x="1338" y="6225"/>
                    <a:pt x="1324" y="6197"/>
                    <a:pt x="1296" y="6211"/>
                  </a:cubicBezTo>
                  <a:cubicBezTo>
                    <a:pt x="1254" y="6239"/>
                    <a:pt x="1254" y="6239"/>
                    <a:pt x="1296" y="6281"/>
                  </a:cubicBezTo>
                  <a:cubicBezTo>
                    <a:pt x="1324" y="6323"/>
                    <a:pt x="1352" y="6323"/>
                    <a:pt x="1352" y="6281"/>
                  </a:cubicBezTo>
                  <a:close/>
                  <a:moveTo>
                    <a:pt x="4718" y="4746"/>
                  </a:moveTo>
                  <a:cubicBezTo>
                    <a:pt x="4802" y="4662"/>
                    <a:pt x="4802" y="4620"/>
                    <a:pt x="4788" y="4479"/>
                  </a:cubicBezTo>
                  <a:cubicBezTo>
                    <a:pt x="4760" y="4338"/>
                    <a:pt x="4704" y="4296"/>
                    <a:pt x="4577" y="4296"/>
                  </a:cubicBezTo>
                  <a:lnTo>
                    <a:pt x="4479" y="4310"/>
                  </a:lnTo>
                  <a:lnTo>
                    <a:pt x="4408" y="4380"/>
                  </a:lnTo>
                  <a:cubicBezTo>
                    <a:pt x="4338" y="4465"/>
                    <a:pt x="4338" y="4479"/>
                    <a:pt x="4338" y="4591"/>
                  </a:cubicBezTo>
                  <a:cubicBezTo>
                    <a:pt x="4338" y="4690"/>
                    <a:pt x="4338" y="4718"/>
                    <a:pt x="4366" y="4746"/>
                  </a:cubicBezTo>
                  <a:cubicBezTo>
                    <a:pt x="4422" y="4789"/>
                    <a:pt x="4591" y="4845"/>
                    <a:pt x="4633" y="4831"/>
                  </a:cubicBezTo>
                  <a:cubicBezTo>
                    <a:pt x="4648" y="4817"/>
                    <a:pt x="4690" y="4789"/>
                    <a:pt x="4718" y="4746"/>
                  </a:cubicBezTo>
                  <a:close/>
                  <a:moveTo>
                    <a:pt x="2366" y="5169"/>
                  </a:moveTo>
                  <a:cubicBezTo>
                    <a:pt x="2395" y="5155"/>
                    <a:pt x="2380" y="5098"/>
                    <a:pt x="2338" y="5014"/>
                  </a:cubicBezTo>
                  <a:cubicBezTo>
                    <a:pt x="2296" y="4901"/>
                    <a:pt x="2183" y="4887"/>
                    <a:pt x="2141" y="4972"/>
                  </a:cubicBezTo>
                  <a:cubicBezTo>
                    <a:pt x="2099" y="5070"/>
                    <a:pt x="2127" y="5141"/>
                    <a:pt x="2240" y="5197"/>
                  </a:cubicBezTo>
                  <a:cubicBezTo>
                    <a:pt x="2282" y="5211"/>
                    <a:pt x="2310" y="5211"/>
                    <a:pt x="2366" y="5169"/>
                  </a:cubicBezTo>
                  <a:close/>
                  <a:moveTo>
                    <a:pt x="3915" y="3718"/>
                  </a:moveTo>
                  <a:cubicBezTo>
                    <a:pt x="3915" y="3606"/>
                    <a:pt x="3887" y="3549"/>
                    <a:pt x="3803" y="3535"/>
                  </a:cubicBezTo>
                  <a:cubicBezTo>
                    <a:pt x="3718" y="3507"/>
                    <a:pt x="3690" y="3521"/>
                    <a:pt x="3662" y="3620"/>
                  </a:cubicBezTo>
                  <a:cubicBezTo>
                    <a:pt x="3606" y="3761"/>
                    <a:pt x="3690" y="3845"/>
                    <a:pt x="3831" y="3803"/>
                  </a:cubicBezTo>
                  <a:cubicBezTo>
                    <a:pt x="3915" y="3775"/>
                    <a:pt x="3915" y="3775"/>
                    <a:pt x="3915" y="3718"/>
                  </a:cubicBezTo>
                  <a:close/>
                  <a:moveTo>
                    <a:pt x="4662" y="2789"/>
                  </a:moveTo>
                  <a:cubicBezTo>
                    <a:pt x="4676" y="2761"/>
                    <a:pt x="4704" y="2747"/>
                    <a:pt x="4704" y="2733"/>
                  </a:cubicBezTo>
                  <a:cubicBezTo>
                    <a:pt x="4746" y="2690"/>
                    <a:pt x="4732" y="2564"/>
                    <a:pt x="4690" y="2493"/>
                  </a:cubicBezTo>
                  <a:cubicBezTo>
                    <a:pt x="4648" y="2437"/>
                    <a:pt x="4633" y="2423"/>
                    <a:pt x="4563" y="2423"/>
                  </a:cubicBezTo>
                  <a:cubicBezTo>
                    <a:pt x="4493" y="2409"/>
                    <a:pt x="4465" y="2409"/>
                    <a:pt x="4450" y="2423"/>
                  </a:cubicBezTo>
                  <a:cubicBezTo>
                    <a:pt x="4436" y="2437"/>
                    <a:pt x="4394" y="2479"/>
                    <a:pt x="4366" y="2493"/>
                  </a:cubicBezTo>
                  <a:cubicBezTo>
                    <a:pt x="4310" y="2550"/>
                    <a:pt x="4296" y="2606"/>
                    <a:pt x="4338" y="2704"/>
                  </a:cubicBezTo>
                  <a:cubicBezTo>
                    <a:pt x="4352" y="2747"/>
                    <a:pt x="4380" y="2761"/>
                    <a:pt x="4465" y="2803"/>
                  </a:cubicBezTo>
                  <a:cubicBezTo>
                    <a:pt x="4577" y="2845"/>
                    <a:pt x="4619" y="2845"/>
                    <a:pt x="4662" y="2789"/>
                  </a:cubicBezTo>
                  <a:close/>
                  <a:moveTo>
                    <a:pt x="1029" y="4099"/>
                  </a:moveTo>
                  <a:cubicBezTo>
                    <a:pt x="1071" y="4056"/>
                    <a:pt x="1113" y="4000"/>
                    <a:pt x="1127" y="4000"/>
                  </a:cubicBezTo>
                  <a:cubicBezTo>
                    <a:pt x="1127" y="4000"/>
                    <a:pt x="1141" y="3972"/>
                    <a:pt x="1141" y="3958"/>
                  </a:cubicBezTo>
                  <a:cubicBezTo>
                    <a:pt x="1141" y="3944"/>
                    <a:pt x="1169" y="3915"/>
                    <a:pt x="1183" y="3887"/>
                  </a:cubicBezTo>
                  <a:cubicBezTo>
                    <a:pt x="1226" y="3817"/>
                    <a:pt x="1254" y="3704"/>
                    <a:pt x="1226" y="3676"/>
                  </a:cubicBezTo>
                  <a:cubicBezTo>
                    <a:pt x="1212" y="3662"/>
                    <a:pt x="1183" y="3592"/>
                    <a:pt x="1155" y="3535"/>
                  </a:cubicBezTo>
                  <a:cubicBezTo>
                    <a:pt x="1113" y="3437"/>
                    <a:pt x="1099" y="3409"/>
                    <a:pt x="1057" y="3380"/>
                  </a:cubicBezTo>
                  <a:cubicBezTo>
                    <a:pt x="1029" y="3366"/>
                    <a:pt x="986" y="3338"/>
                    <a:pt x="972" y="3324"/>
                  </a:cubicBezTo>
                  <a:cubicBezTo>
                    <a:pt x="888" y="3268"/>
                    <a:pt x="761" y="3211"/>
                    <a:pt x="747" y="3225"/>
                  </a:cubicBezTo>
                  <a:cubicBezTo>
                    <a:pt x="733" y="3225"/>
                    <a:pt x="677" y="3225"/>
                    <a:pt x="634" y="3211"/>
                  </a:cubicBezTo>
                  <a:cubicBezTo>
                    <a:pt x="550" y="3183"/>
                    <a:pt x="493" y="3197"/>
                    <a:pt x="268" y="3282"/>
                  </a:cubicBezTo>
                  <a:lnTo>
                    <a:pt x="141" y="3324"/>
                  </a:lnTo>
                  <a:lnTo>
                    <a:pt x="141" y="3394"/>
                  </a:lnTo>
                  <a:cubicBezTo>
                    <a:pt x="141" y="3437"/>
                    <a:pt x="127" y="3465"/>
                    <a:pt x="113" y="3479"/>
                  </a:cubicBezTo>
                  <a:cubicBezTo>
                    <a:pt x="57" y="3535"/>
                    <a:pt x="15" y="3634"/>
                    <a:pt x="1" y="3718"/>
                  </a:cubicBezTo>
                  <a:cubicBezTo>
                    <a:pt x="1" y="3775"/>
                    <a:pt x="1" y="3789"/>
                    <a:pt x="113" y="3944"/>
                  </a:cubicBezTo>
                  <a:cubicBezTo>
                    <a:pt x="184" y="4028"/>
                    <a:pt x="254" y="4099"/>
                    <a:pt x="268" y="4113"/>
                  </a:cubicBezTo>
                  <a:cubicBezTo>
                    <a:pt x="282" y="4127"/>
                    <a:pt x="282" y="4141"/>
                    <a:pt x="268" y="4141"/>
                  </a:cubicBezTo>
                  <a:cubicBezTo>
                    <a:pt x="254" y="4141"/>
                    <a:pt x="296" y="4169"/>
                    <a:pt x="367" y="4197"/>
                  </a:cubicBezTo>
                  <a:cubicBezTo>
                    <a:pt x="522" y="4268"/>
                    <a:pt x="634" y="4268"/>
                    <a:pt x="846" y="4225"/>
                  </a:cubicBezTo>
                  <a:cubicBezTo>
                    <a:pt x="916" y="4211"/>
                    <a:pt x="958" y="4197"/>
                    <a:pt x="958" y="4197"/>
                  </a:cubicBezTo>
                  <a:cubicBezTo>
                    <a:pt x="958" y="4197"/>
                    <a:pt x="986" y="4155"/>
                    <a:pt x="1029" y="4099"/>
                  </a:cubicBezTo>
                  <a:close/>
                  <a:moveTo>
                    <a:pt x="3986" y="2620"/>
                  </a:moveTo>
                  <a:cubicBezTo>
                    <a:pt x="3972" y="2606"/>
                    <a:pt x="3972" y="2592"/>
                    <a:pt x="3972" y="2592"/>
                  </a:cubicBezTo>
                  <a:cubicBezTo>
                    <a:pt x="3958" y="2578"/>
                    <a:pt x="3958" y="2592"/>
                    <a:pt x="3943" y="2592"/>
                  </a:cubicBezTo>
                  <a:cubicBezTo>
                    <a:pt x="3929" y="2592"/>
                    <a:pt x="3915" y="2620"/>
                    <a:pt x="3929" y="2634"/>
                  </a:cubicBezTo>
                  <a:cubicBezTo>
                    <a:pt x="3943" y="2648"/>
                    <a:pt x="3958" y="2662"/>
                    <a:pt x="3972" y="2648"/>
                  </a:cubicBezTo>
                  <a:cubicBezTo>
                    <a:pt x="4000" y="2634"/>
                    <a:pt x="4000" y="2634"/>
                    <a:pt x="3986" y="2620"/>
                  </a:cubicBezTo>
                  <a:close/>
                  <a:moveTo>
                    <a:pt x="4845" y="1930"/>
                  </a:moveTo>
                  <a:cubicBezTo>
                    <a:pt x="4859" y="1888"/>
                    <a:pt x="4873" y="1845"/>
                    <a:pt x="4873" y="1831"/>
                  </a:cubicBezTo>
                  <a:cubicBezTo>
                    <a:pt x="4859" y="1817"/>
                    <a:pt x="4859" y="1789"/>
                    <a:pt x="4873" y="1775"/>
                  </a:cubicBezTo>
                  <a:cubicBezTo>
                    <a:pt x="4915" y="1705"/>
                    <a:pt x="4760" y="1522"/>
                    <a:pt x="4690" y="1550"/>
                  </a:cubicBezTo>
                  <a:cubicBezTo>
                    <a:pt x="4662" y="1550"/>
                    <a:pt x="4633" y="1564"/>
                    <a:pt x="4633" y="1550"/>
                  </a:cubicBezTo>
                  <a:cubicBezTo>
                    <a:pt x="4619" y="1550"/>
                    <a:pt x="4577" y="1564"/>
                    <a:pt x="4535" y="1578"/>
                  </a:cubicBezTo>
                  <a:cubicBezTo>
                    <a:pt x="4450" y="1620"/>
                    <a:pt x="4380" y="1747"/>
                    <a:pt x="4408" y="1860"/>
                  </a:cubicBezTo>
                  <a:cubicBezTo>
                    <a:pt x="4422" y="1902"/>
                    <a:pt x="4436" y="1944"/>
                    <a:pt x="4450" y="1944"/>
                  </a:cubicBezTo>
                  <a:cubicBezTo>
                    <a:pt x="4465" y="1958"/>
                    <a:pt x="4479" y="1972"/>
                    <a:pt x="4479" y="1986"/>
                  </a:cubicBezTo>
                  <a:cubicBezTo>
                    <a:pt x="4479" y="2000"/>
                    <a:pt x="4507" y="2029"/>
                    <a:pt x="4549" y="2043"/>
                  </a:cubicBezTo>
                  <a:cubicBezTo>
                    <a:pt x="4605" y="2071"/>
                    <a:pt x="4633" y="2071"/>
                    <a:pt x="4704" y="2043"/>
                  </a:cubicBezTo>
                  <a:cubicBezTo>
                    <a:pt x="4788" y="2014"/>
                    <a:pt x="4802" y="2000"/>
                    <a:pt x="4845" y="1930"/>
                  </a:cubicBezTo>
                  <a:close/>
                  <a:moveTo>
                    <a:pt x="4718" y="1282"/>
                  </a:moveTo>
                  <a:cubicBezTo>
                    <a:pt x="4718" y="1268"/>
                    <a:pt x="4704" y="1254"/>
                    <a:pt x="4690" y="1226"/>
                  </a:cubicBezTo>
                  <a:cubicBezTo>
                    <a:pt x="4676" y="1198"/>
                    <a:pt x="4662" y="1184"/>
                    <a:pt x="4633" y="1198"/>
                  </a:cubicBezTo>
                  <a:cubicBezTo>
                    <a:pt x="4605" y="1226"/>
                    <a:pt x="4605" y="1296"/>
                    <a:pt x="4633" y="1324"/>
                  </a:cubicBezTo>
                  <a:cubicBezTo>
                    <a:pt x="4662" y="1339"/>
                    <a:pt x="4718" y="1310"/>
                    <a:pt x="4718" y="1282"/>
                  </a:cubicBezTo>
                  <a:close/>
                  <a:moveTo>
                    <a:pt x="2789" y="1310"/>
                  </a:moveTo>
                  <a:cubicBezTo>
                    <a:pt x="2803" y="1282"/>
                    <a:pt x="2803" y="1240"/>
                    <a:pt x="2803" y="1212"/>
                  </a:cubicBezTo>
                  <a:cubicBezTo>
                    <a:pt x="2803" y="1170"/>
                    <a:pt x="2789" y="1155"/>
                    <a:pt x="2747" y="1141"/>
                  </a:cubicBezTo>
                  <a:cubicBezTo>
                    <a:pt x="2676" y="1113"/>
                    <a:pt x="2634" y="1141"/>
                    <a:pt x="2592" y="1226"/>
                  </a:cubicBezTo>
                  <a:cubicBezTo>
                    <a:pt x="2563" y="1282"/>
                    <a:pt x="2563" y="1282"/>
                    <a:pt x="2620" y="1339"/>
                  </a:cubicBezTo>
                  <a:cubicBezTo>
                    <a:pt x="2662" y="1381"/>
                    <a:pt x="2676" y="1381"/>
                    <a:pt x="2718" y="1367"/>
                  </a:cubicBezTo>
                  <a:cubicBezTo>
                    <a:pt x="2747" y="1367"/>
                    <a:pt x="2775" y="1339"/>
                    <a:pt x="2789" y="1310"/>
                  </a:cubicBezTo>
                  <a:close/>
                  <a:moveTo>
                    <a:pt x="4802" y="113"/>
                  </a:moveTo>
                  <a:cubicBezTo>
                    <a:pt x="4817" y="57"/>
                    <a:pt x="4788" y="1"/>
                    <a:pt x="4746" y="1"/>
                  </a:cubicBezTo>
                  <a:cubicBezTo>
                    <a:pt x="4718" y="1"/>
                    <a:pt x="4676" y="43"/>
                    <a:pt x="4676" y="71"/>
                  </a:cubicBezTo>
                  <a:cubicBezTo>
                    <a:pt x="4676" y="85"/>
                    <a:pt x="4760" y="170"/>
                    <a:pt x="4774" y="156"/>
                  </a:cubicBezTo>
                  <a:cubicBezTo>
                    <a:pt x="4788" y="156"/>
                    <a:pt x="4788" y="142"/>
                    <a:pt x="4802" y="113"/>
                  </a:cubicBezTo>
                  <a:close/>
                  <a:moveTo>
                    <a:pt x="916" y="817"/>
                  </a:moveTo>
                  <a:cubicBezTo>
                    <a:pt x="972" y="761"/>
                    <a:pt x="972" y="719"/>
                    <a:pt x="916" y="634"/>
                  </a:cubicBezTo>
                  <a:cubicBezTo>
                    <a:pt x="874" y="564"/>
                    <a:pt x="860" y="550"/>
                    <a:pt x="817" y="536"/>
                  </a:cubicBezTo>
                  <a:cubicBezTo>
                    <a:pt x="761" y="536"/>
                    <a:pt x="677" y="578"/>
                    <a:pt x="677" y="620"/>
                  </a:cubicBezTo>
                  <a:cubicBezTo>
                    <a:pt x="677" y="634"/>
                    <a:pt x="677" y="649"/>
                    <a:pt x="662" y="663"/>
                  </a:cubicBezTo>
                  <a:cubicBezTo>
                    <a:pt x="648" y="663"/>
                    <a:pt x="648" y="789"/>
                    <a:pt x="677" y="846"/>
                  </a:cubicBezTo>
                  <a:cubicBezTo>
                    <a:pt x="677" y="860"/>
                    <a:pt x="817" y="874"/>
                    <a:pt x="860" y="846"/>
                  </a:cubicBezTo>
                  <a:cubicBezTo>
                    <a:pt x="874" y="846"/>
                    <a:pt x="902" y="832"/>
                    <a:pt x="916" y="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rot="10800000">
              <a:off x="-966205" y="-423744"/>
              <a:ext cx="2275909" cy="1926504"/>
              <a:chOff x="-3468550" y="1382075"/>
              <a:chExt cx="499925" cy="423175"/>
            </a:xfrm>
          </p:grpSpPr>
          <p:sp>
            <p:nvSpPr>
              <p:cNvPr id="16" name="Google Shape;16;p2"/>
              <p:cNvSpPr/>
              <p:nvPr/>
            </p:nvSpPr>
            <p:spPr>
              <a:xfrm>
                <a:off x="-3455525" y="1382075"/>
                <a:ext cx="486900" cy="423175"/>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468550" y="1548575"/>
                <a:ext cx="73250" cy="256675"/>
              </a:xfrm>
              <a:custGeom>
                <a:avLst/>
                <a:gdLst/>
                <a:ahLst/>
                <a:cxnLst/>
                <a:rect l="l" t="t" r="r" b="b"/>
                <a:pathLst>
                  <a:path w="2930" h="10267" extrusionOk="0">
                    <a:moveTo>
                      <a:pt x="99" y="10252"/>
                    </a:moveTo>
                    <a:cubicBezTo>
                      <a:pt x="99" y="10238"/>
                      <a:pt x="113" y="10224"/>
                      <a:pt x="113" y="10210"/>
                    </a:cubicBezTo>
                    <a:cubicBezTo>
                      <a:pt x="113" y="10210"/>
                      <a:pt x="156" y="10140"/>
                      <a:pt x="198" y="10055"/>
                    </a:cubicBezTo>
                    <a:cubicBezTo>
                      <a:pt x="240" y="9985"/>
                      <a:pt x="282" y="9914"/>
                      <a:pt x="282" y="9914"/>
                    </a:cubicBezTo>
                    <a:cubicBezTo>
                      <a:pt x="282" y="9914"/>
                      <a:pt x="311" y="9844"/>
                      <a:pt x="367" y="9745"/>
                    </a:cubicBezTo>
                    <a:cubicBezTo>
                      <a:pt x="423" y="9661"/>
                      <a:pt x="480" y="9548"/>
                      <a:pt x="508" y="9506"/>
                    </a:cubicBezTo>
                    <a:cubicBezTo>
                      <a:pt x="536" y="9450"/>
                      <a:pt x="592" y="9351"/>
                      <a:pt x="620" y="9281"/>
                    </a:cubicBezTo>
                    <a:cubicBezTo>
                      <a:pt x="733" y="9098"/>
                      <a:pt x="987" y="8563"/>
                      <a:pt x="1029" y="8464"/>
                    </a:cubicBezTo>
                    <a:cubicBezTo>
                      <a:pt x="1043" y="8422"/>
                      <a:pt x="1057" y="8365"/>
                      <a:pt x="1071" y="8351"/>
                    </a:cubicBezTo>
                    <a:cubicBezTo>
                      <a:pt x="1085" y="8337"/>
                      <a:pt x="1099" y="8295"/>
                      <a:pt x="1113" y="8253"/>
                    </a:cubicBezTo>
                    <a:cubicBezTo>
                      <a:pt x="1127" y="8225"/>
                      <a:pt x="1156" y="8140"/>
                      <a:pt x="1198" y="8070"/>
                    </a:cubicBezTo>
                    <a:cubicBezTo>
                      <a:pt x="1226" y="7999"/>
                      <a:pt x="1282" y="7858"/>
                      <a:pt x="1339" y="7746"/>
                    </a:cubicBezTo>
                    <a:cubicBezTo>
                      <a:pt x="1493" y="7352"/>
                      <a:pt x="1634" y="7154"/>
                      <a:pt x="1958" y="6887"/>
                    </a:cubicBezTo>
                    <a:cubicBezTo>
                      <a:pt x="2113" y="6746"/>
                      <a:pt x="2183" y="6676"/>
                      <a:pt x="2324" y="6507"/>
                    </a:cubicBezTo>
                    <a:cubicBezTo>
                      <a:pt x="2381" y="6436"/>
                      <a:pt x="2437" y="6366"/>
                      <a:pt x="2451" y="6352"/>
                    </a:cubicBezTo>
                    <a:cubicBezTo>
                      <a:pt x="2634" y="6155"/>
                      <a:pt x="2888" y="5634"/>
                      <a:pt x="2916" y="5394"/>
                    </a:cubicBezTo>
                    <a:cubicBezTo>
                      <a:pt x="2930" y="5324"/>
                      <a:pt x="2930" y="5070"/>
                      <a:pt x="2916" y="5042"/>
                    </a:cubicBezTo>
                    <a:cubicBezTo>
                      <a:pt x="2916" y="5028"/>
                      <a:pt x="2902" y="4929"/>
                      <a:pt x="2888" y="4803"/>
                    </a:cubicBezTo>
                    <a:cubicBezTo>
                      <a:pt x="2859" y="4606"/>
                      <a:pt x="2859" y="4338"/>
                      <a:pt x="2888" y="3986"/>
                    </a:cubicBezTo>
                    <a:cubicBezTo>
                      <a:pt x="2916" y="3718"/>
                      <a:pt x="2902" y="3606"/>
                      <a:pt x="2817" y="3057"/>
                    </a:cubicBezTo>
                    <a:cubicBezTo>
                      <a:pt x="2775" y="2761"/>
                      <a:pt x="2747" y="2522"/>
                      <a:pt x="2733" y="2437"/>
                    </a:cubicBezTo>
                    <a:cubicBezTo>
                      <a:pt x="2719" y="2184"/>
                      <a:pt x="2606" y="1789"/>
                      <a:pt x="2507" y="1564"/>
                    </a:cubicBezTo>
                    <a:cubicBezTo>
                      <a:pt x="2310" y="1170"/>
                      <a:pt x="1972" y="832"/>
                      <a:pt x="1522" y="592"/>
                    </a:cubicBezTo>
                    <a:cubicBezTo>
                      <a:pt x="1423" y="550"/>
                      <a:pt x="1212" y="395"/>
                      <a:pt x="1141" y="311"/>
                    </a:cubicBezTo>
                    <a:cubicBezTo>
                      <a:pt x="1099" y="268"/>
                      <a:pt x="1043" y="198"/>
                      <a:pt x="1001" y="142"/>
                    </a:cubicBezTo>
                    <a:cubicBezTo>
                      <a:pt x="902" y="1"/>
                      <a:pt x="846" y="1"/>
                      <a:pt x="888" y="142"/>
                    </a:cubicBezTo>
                    <a:cubicBezTo>
                      <a:pt x="902" y="170"/>
                      <a:pt x="930" y="311"/>
                      <a:pt x="958" y="437"/>
                    </a:cubicBezTo>
                    <a:cubicBezTo>
                      <a:pt x="1001" y="761"/>
                      <a:pt x="1015" y="1240"/>
                      <a:pt x="972" y="1479"/>
                    </a:cubicBezTo>
                    <a:cubicBezTo>
                      <a:pt x="944" y="1578"/>
                      <a:pt x="930" y="1789"/>
                      <a:pt x="916" y="1944"/>
                    </a:cubicBezTo>
                    <a:cubicBezTo>
                      <a:pt x="916" y="2029"/>
                      <a:pt x="902" y="2127"/>
                      <a:pt x="902" y="2155"/>
                    </a:cubicBezTo>
                    <a:cubicBezTo>
                      <a:pt x="860" y="2437"/>
                      <a:pt x="846" y="2522"/>
                      <a:pt x="691" y="3014"/>
                    </a:cubicBezTo>
                    <a:cubicBezTo>
                      <a:pt x="592" y="3310"/>
                      <a:pt x="522" y="3775"/>
                      <a:pt x="522" y="3972"/>
                    </a:cubicBezTo>
                    <a:cubicBezTo>
                      <a:pt x="522" y="4113"/>
                      <a:pt x="564" y="4380"/>
                      <a:pt x="606" y="4521"/>
                    </a:cubicBezTo>
                    <a:cubicBezTo>
                      <a:pt x="620" y="4563"/>
                      <a:pt x="649" y="4662"/>
                      <a:pt x="677" y="4732"/>
                    </a:cubicBezTo>
                    <a:cubicBezTo>
                      <a:pt x="733" y="4929"/>
                      <a:pt x="818" y="5352"/>
                      <a:pt x="860" y="5563"/>
                    </a:cubicBezTo>
                    <a:cubicBezTo>
                      <a:pt x="860" y="5591"/>
                      <a:pt x="874" y="5676"/>
                      <a:pt x="888" y="5732"/>
                    </a:cubicBezTo>
                    <a:cubicBezTo>
                      <a:pt x="972" y="6112"/>
                      <a:pt x="1015" y="6281"/>
                      <a:pt x="1057" y="6408"/>
                    </a:cubicBezTo>
                    <a:cubicBezTo>
                      <a:pt x="1156" y="6746"/>
                      <a:pt x="1184" y="6929"/>
                      <a:pt x="1198" y="7253"/>
                    </a:cubicBezTo>
                    <a:cubicBezTo>
                      <a:pt x="1198" y="7647"/>
                      <a:pt x="1184" y="7774"/>
                      <a:pt x="1085" y="8098"/>
                    </a:cubicBezTo>
                    <a:cubicBezTo>
                      <a:pt x="987" y="8365"/>
                      <a:pt x="747" y="8901"/>
                      <a:pt x="536" y="9295"/>
                    </a:cubicBezTo>
                    <a:cubicBezTo>
                      <a:pt x="494" y="9365"/>
                      <a:pt x="437" y="9478"/>
                      <a:pt x="395" y="9548"/>
                    </a:cubicBezTo>
                    <a:cubicBezTo>
                      <a:pt x="254" y="9816"/>
                      <a:pt x="226" y="9872"/>
                      <a:pt x="212" y="9886"/>
                    </a:cubicBezTo>
                    <a:cubicBezTo>
                      <a:pt x="212" y="9900"/>
                      <a:pt x="170" y="9957"/>
                      <a:pt x="128" y="10027"/>
                    </a:cubicBezTo>
                    <a:cubicBezTo>
                      <a:pt x="85" y="10126"/>
                      <a:pt x="43" y="10210"/>
                      <a:pt x="1" y="10266"/>
                    </a:cubicBezTo>
                    <a:lnTo>
                      <a:pt x="85" y="10266"/>
                    </a:lnTo>
                    <a:cubicBezTo>
                      <a:pt x="85" y="10266"/>
                      <a:pt x="85" y="10252"/>
                      <a:pt x="99" y="10252"/>
                    </a:cubicBezTo>
                    <a:close/>
                    <a:moveTo>
                      <a:pt x="1141" y="6521"/>
                    </a:moveTo>
                    <a:cubicBezTo>
                      <a:pt x="1015" y="6070"/>
                      <a:pt x="944" y="5732"/>
                      <a:pt x="832" y="5169"/>
                    </a:cubicBezTo>
                    <a:cubicBezTo>
                      <a:pt x="803" y="5014"/>
                      <a:pt x="775" y="4887"/>
                      <a:pt x="719" y="4718"/>
                    </a:cubicBezTo>
                    <a:cubicBezTo>
                      <a:pt x="620" y="4394"/>
                      <a:pt x="578" y="4169"/>
                      <a:pt x="578" y="4000"/>
                    </a:cubicBezTo>
                    <a:cubicBezTo>
                      <a:pt x="578" y="3676"/>
                      <a:pt x="677" y="3240"/>
                      <a:pt x="832" y="2789"/>
                    </a:cubicBezTo>
                    <a:cubicBezTo>
                      <a:pt x="916" y="2550"/>
                      <a:pt x="972" y="2268"/>
                      <a:pt x="987" y="1958"/>
                    </a:cubicBezTo>
                    <a:cubicBezTo>
                      <a:pt x="987" y="1832"/>
                      <a:pt x="1001" y="1648"/>
                      <a:pt x="1015" y="1550"/>
                    </a:cubicBezTo>
                    <a:cubicBezTo>
                      <a:pt x="1057" y="1268"/>
                      <a:pt x="1057" y="747"/>
                      <a:pt x="1015" y="480"/>
                    </a:cubicBezTo>
                    <a:cubicBezTo>
                      <a:pt x="987" y="367"/>
                      <a:pt x="972" y="254"/>
                      <a:pt x="958" y="240"/>
                    </a:cubicBezTo>
                    <a:cubicBezTo>
                      <a:pt x="958" y="212"/>
                      <a:pt x="972" y="226"/>
                      <a:pt x="1001" y="268"/>
                    </a:cubicBezTo>
                    <a:cubicBezTo>
                      <a:pt x="1029" y="297"/>
                      <a:pt x="1071" y="353"/>
                      <a:pt x="1113" y="381"/>
                    </a:cubicBezTo>
                    <a:cubicBezTo>
                      <a:pt x="1184" y="466"/>
                      <a:pt x="1381" y="606"/>
                      <a:pt x="1423" y="620"/>
                    </a:cubicBezTo>
                    <a:cubicBezTo>
                      <a:pt x="1437" y="635"/>
                      <a:pt x="1465" y="649"/>
                      <a:pt x="1479" y="663"/>
                    </a:cubicBezTo>
                    <a:cubicBezTo>
                      <a:pt x="1493" y="677"/>
                      <a:pt x="1508" y="691"/>
                      <a:pt x="1508" y="691"/>
                    </a:cubicBezTo>
                    <a:cubicBezTo>
                      <a:pt x="1522" y="691"/>
                      <a:pt x="1606" y="733"/>
                      <a:pt x="1691" y="789"/>
                    </a:cubicBezTo>
                    <a:cubicBezTo>
                      <a:pt x="1986" y="987"/>
                      <a:pt x="2282" y="1296"/>
                      <a:pt x="2409" y="1564"/>
                    </a:cubicBezTo>
                    <a:cubicBezTo>
                      <a:pt x="2479" y="1705"/>
                      <a:pt x="2578" y="1986"/>
                      <a:pt x="2606" y="2155"/>
                    </a:cubicBezTo>
                    <a:cubicBezTo>
                      <a:pt x="2620" y="2226"/>
                      <a:pt x="2634" y="2282"/>
                      <a:pt x="2634" y="2296"/>
                    </a:cubicBezTo>
                    <a:cubicBezTo>
                      <a:pt x="2620" y="2296"/>
                      <a:pt x="2634" y="2353"/>
                      <a:pt x="2648" y="2423"/>
                    </a:cubicBezTo>
                    <a:cubicBezTo>
                      <a:pt x="2662" y="2493"/>
                      <a:pt x="2676" y="2648"/>
                      <a:pt x="2690" y="2789"/>
                    </a:cubicBezTo>
                    <a:cubicBezTo>
                      <a:pt x="2704" y="2916"/>
                      <a:pt x="2719" y="3028"/>
                      <a:pt x="2719" y="3057"/>
                    </a:cubicBezTo>
                    <a:cubicBezTo>
                      <a:pt x="2761" y="3197"/>
                      <a:pt x="2789" y="3395"/>
                      <a:pt x="2803" y="3535"/>
                    </a:cubicBezTo>
                    <a:cubicBezTo>
                      <a:pt x="2817" y="3662"/>
                      <a:pt x="2817" y="4042"/>
                      <a:pt x="2803" y="4099"/>
                    </a:cubicBezTo>
                    <a:cubicBezTo>
                      <a:pt x="2803" y="4127"/>
                      <a:pt x="2789" y="4239"/>
                      <a:pt x="2789" y="4366"/>
                    </a:cubicBezTo>
                    <a:cubicBezTo>
                      <a:pt x="2789" y="4577"/>
                      <a:pt x="2789" y="4690"/>
                      <a:pt x="2831" y="5028"/>
                    </a:cubicBezTo>
                    <a:cubicBezTo>
                      <a:pt x="2845" y="5267"/>
                      <a:pt x="2817" y="5507"/>
                      <a:pt x="2747" y="5676"/>
                    </a:cubicBezTo>
                    <a:cubicBezTo>
                      <a:pt x="2676" y="5845"/>
                      <a:pt x="2550" y="6084"/>
                      <a:pt x="2465" y="6197"/>
                    </a:cubicBezTo>
                    <a:cubicBezTo>
                      <a:pt x="2338" y="6380"/>
                      <a:pt x="2057" y="6704"/>
                      <a:pt x="1944" y="6802"/>
                    </a:cubicBezTo>
                    <a:cubicBezTo>
                      <a:pt x="1747" y="6971"/>
                      <a:pt x="1705" y="7014"/>
                      <a:pt x="1606" y="7154"/>
                    </a:cubicBezTo>
                    <a:cubicBezTo>
                      <a:pt x="1550" y="7225"/>
                      <a:pt x="1479" y="7323"/>
                      <a:pt x="1451" y="7394"/>
                    </a:cubicBezTo>
                    <a:cubicBezTo>
                      <a:pt x="1423" y="7450"/>
                      <a:pt x="1395" y="7492"/>
                      <a:pt x="1381" y="7492"/>
                    </a:cubicBezTo>
                    <a:cubicBezTo>
                      <a:pt x="1381" y="7492"/>
                      <a:pt x="1395" y="7408"/>
                      <a:pt x="1409" y="7366"/>
                    </a:cubicBezTo>
                    <a:cubicBezTo>
                      <a:pt x="1437" y="7323"/>
                      <a:pt x="1479" y="7197"/>
                      <a:pt x="1508" y="7098"/>
                    </a:cubicBezTo>
                    <a:cubicBezTo>
                      <a:pt x="1508" y="7042"/>
                      <a:pt x="1550" y="6887"/>
                      <a:pt x="1592" y="6746"/>
                    </a:cubicBezTo>
                    <a:cubicBezTo>
                      <a:pt x="1648" y="6507"/>
                      <a:pt x="1733" y="6014"/>
                      <a:pt x="1803" y="5591"/>
                    </a:cubicBezTo>
                    <a:cubicBezTo>
                      <a:pt x="1817" y="5422"/>
                      <a:pt x="1831" y="5267"/>
                      <a:pt x="1831" y="4944"/>
                    </a:cubicBezTo>
                    <a:cubicBezTo>
                      <a:pt x="1831" y="4521"/>
                      <a:pt x="1831" y="4521"/>
                      <a:pt x="1761" y="4225"/>
                    </a:cubicBezTo>
                    <a:cubicBezTo>
                      <a:pt x="1691" y="3859"/>
                      <a:pt x="1662" y="3676"/>
                      <a:pt x="1620" y="3169"/>
                    </a:cubicBezTo>
                    <a:cubicBezTo>
                      <a:pt x="1606" y="2944"/>
                      <a:pt x="1592" y="2761"/>
                      <a:pt x="1578" y="2747"/>
                    </a:cubicBezTo>
                    <a:cubicBezTo>
                      <a:pt x="1564" y="2733"/>
                      <a:pt x="1578" y="2972"/>
                      <a:pt x="1620" y="3479"/>
                    </a:cubicBezTo>
                    <a:cubicBezTo>
                      <a:pt x="1648" y="3704"/>
                      <a:pt x="1662" y="3845"/>
                      <a:pt x="1705" y="4042"/>
                    </a:cubicBezTo>
                    <a:cubicBezTo>
                      <a:pt x="1705" y="4113"/>
                      <a:pt x="1733" y="4225"/>
                      <a:pt x="1733" y="4296"/>
                    </a:cubicBezTo>
                    <a:cubicBezTo>
                      <a:pt x="1747" y="4366"/>
                      <a:pt x="1761" y="4437"/>
                      <a:pt x="1761" y="4479"/>
                    </a:cubicBezTo>
                    <a:cubicBezTo>
                      <a:pt x="1775" y="4507"/>
                      <a:pt x="1775" y="4676"/>
                      <a:pt x="1775" y="4845"/>
                    </a:cubicBezTo>
                    <a:cubicBezTo>
                      <a:pt x="1789" y="5211"/>
                      <a:pt x="1761" y="5451"/>
                      <a:pt x="1691" y="5929"/>
                    </a:cubicBezTo>
                    <a:cubicBezTo>
                      <a:pt x="1662" y="6098"/>
                      <a:pt x="1634" y="6267"/>
                      <a:pt x="1634" y="6295"/>
                    </a:cubicBezTo>
                    <a:cubicBezTo>
                      <a:pt x="1606" y="6478"/>
                      <a:pt x="1508" y="6859"/>
                      <a:pt x="1409" y="7211"/>
                    </a:cubicBezTo>
                    <a:cubicBezTo>
                      <a:pt x="1353" y="7394"/>
                      <a:pt x="1268" y="7633"/>
                      <a:pt x="1268" y="7619"/>
                    </a:cubicBezTo>
                    <a:cubicBezTo>
                      <a:pt x="1268" y="7605"/>
                      <a:pt x="1268" y="7478"/>
                      <a:pt x="1254" y="7323"/>
                    </a:cubicBezTo>
                    <a:cubicBezTo>
                      <a:pt x="1254" y="7168"/>
                      <a:pt x="1254" y="7014"/>
                      <a:pt x="1240" y="6971"/>
                    </a:cubicBezTo>
                    <a:cubicBezTo>
                      <a:pt x="1226" y="6859"/>
                      <a:pt x="1170" y="6605"/>
                      <a:pt x="1141" y="65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613"/>
        <p:cNvGrpSpPr/>
        <p:nvPr/>
      </p:nvGrpSpPr>
      <p:grpSpPr>
        <a:xfrm>
          <a:off x="0" y="0"/>
          <a:ext cx="0" cy="0"/>
          <a:chOff x="0" y="0"/>
          <a:chExt cx="0" cy="0"/>
        </a:xfrm>
      </p:grpSpPr>
      <p:sp>
        <p:nvSpPr>
          <p:cNvPr id="614" name="Google Shape;614;p20"/>
          <p:cNvSpPr txBox="1">
            <a:spLocks noGrp="1"/>
          </p:cNvSpPr>
          <p:nvPr>
            <p:ph type="title"/>
          </p:nvPr>
        </p:nvSpPr>
        <p:spPr>
          <a:xfrm>
            <a:off x="720000" y="445025"/>
            <a:ext cx="7704000" cy="6465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615" name="Google Shape;615;p20"/>
          <p:cNvSpPr txBox="1">
            <a:spLocks noGrp="1"/>
          </p:cNvSpPr>
          <p:nvPr>
            <p:ph type="subTitle" idx="1"/>
          </p:nvPr>
        </p:nvSpPr>
        <p:spPr>
          <a:xfrm>
            <a:off x="720000" y="2579823"/>
            <a:ext cx="2568000" cy="11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616" name="Google Shape;616;p20"/>
          <p:cNvSpPr txBox="1">
            <a:spLocks noGrp="1"/>
          </p:cNvSpPr>
          <p:nvPr>
            <p:ph type="subTitle" idx="2"/>
          </p:nvPr>
        </p:nvSpPr>
        <p:spPr>
          <a:xfrm>
            <a:off x="3287999" y="2579823"/>
            <a:ext cx="2568000" cy="11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617" name="Google Shape;617;p20"/>
          <p:cNvSpPr txBox="1">
            <a:spLocks noGrp="1"/>
          </p:cNvSpPr>
          <p:nvPr>
            <p:ph type="subTitle" idx="3"/>
          </p:nvPr>
        </p:nvSpPr>
        <p:spPr>
          <a:xfrm>
            <a:off x="5855998" y="2579825"/>
            <a:ext cx="2568000" cy="11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618" name="Google Shape;618;p20"/>
          <p:cNvSpPr txBox="1">
            <a:spLocks noGrp="1"/>
          </p:cNvSpPr>
          <p:nvPr>
            <p:ph type="subTitle" idx="4"/>
          </p:nvPr>
        </p:nvSpPr>
        <p:spPr>
          <a:xfrm>
            <a:off x="720000" y="2087225"/>
            <a:ext cx="2568000" cy="49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19" name="Google Shape;619;p20"/>
          <p:cNvSpPr txBox="1">
            <a:spLocks noGrp="1"/>
          </p:cNvSpPr>
          <p:nvPr>
            <p:ph type="subTitle" idx="5"/>
          </p:nvPr>
        </p:nvSpPr>
        <p:spPr>
          <a:xfrm>
            <a:off x="3288004" y="2087225"/>
            <a:ext cx="2568000" cy="49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20" name="Google Shape;620;p20"/>
          <p:cNvSpPr txBox="1">
            <a:spLocks noGrp="1"/>
          </p:cNvSpPr>
          <p:nvPr>
            <p:ph type="subTitle" idx="6"/>
          </p:nvPr>
        </p:nvSpPr>
        <p:spPr>
          <a:xfrm>
            <a:off x="5855998" y="2087225"/>
            <a:ext cx="2568000" cy="49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621" name="Google Shape;621;p20"/>
          <p:cNvGrpSpPr/>
          <p:nvPr/>
        </p:nvGrpSpPr>
        <p:grpSpPr>
          <a:xfrm>
            <a:off x="-744409" y="-211919"/>
            <a:ext cx="10632818" cy="5665160"/>
            <a:chOff x="-744409" y="-211919"/>
            <a:chExt cx="10632818" cy="5665160"/>
          </a:xfrm>
        </p:grpSpPr>
        <p:sp>
          <p:nvSpPr>
            <p:cNvPr id="622" name="Google Shape;622;p20"/>
            <p:cNvSpPr/>
            <p:nvPr/>
          </p:nvSpPr>
          <p:spPr>
            <a:xfrm>
              <a:off x="123575" y="4695575"/>
              <a:ext cx="8811900" cy="3861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0"/>
            <p:cNvSpPr/>
            <p:nvPr/>
          </p:nvSpPr>
          <p:spPr>
            <a:xfrm rot="3688923">
              <a:off x="311314" y="-370725"/>
              <a:ext cx="333468" cy="1168503"/>
            </a:xfrm>
            <a:custGeom>
              <a:avLst/>
              <a:gdLst/>
              <a:ahLst/>
              <a:cxnLst/>
              <a:rect l="l" t="t" r="r" b="b"/>
              <a:pathLst>
                <a:path w="2930" h="10267" extrusionOk="0">
                  <a:moveTo>
                    <a:pt x="99" y="10252"/>
                  </a:moveTo>
                  <a:cubicBezTo>
                    <a:pt x="99" y="10238"/>
                    <a:pt x="113" y="10224"/>
                    <a:pt x="113" y="10210"/>
                  </a:cubicBezTo>
                  <a:cubicBezTo>
                    <a:pt x="113" y="10210"/>
                    <a:pt x="156" y="10140"/>
                    <a:pt x="198" y="10055"/>
                  </a:cubicBezTo>
                  <a:cubicBezTo>
                    <a:pt x="240" y="9985"/>
                    <a:pt x="282" y="9914"/>
                    <a:pt x="282" y="9914"/>
                  </a:cubicBezTo>
                  <a:cubicBezTo>
                    <a:pt x="282" y="9914"/>
                    <a:pt x="311" y="9844"/>
                    <a:pt x="367" y="9745"/>
                  </a:cubicBezTo>
                  <a:cubicBezTo>
                    <a:pt x="423" y="9661"/>
                    <a:pt x="480" y="9548"/>
                    <a:pt x="508" y="9506"/>
                  </a:cubicBezTo>
                  <a:cubicBezTo>
                    <a:pt x="536" y="9450"/>
                    <a:pt x="592" y="9351"/>
                    <a:pt x="620" y="9281"/>
                  </a:cubicBezTo>
                  <a:cubicBezTo>
                    <a:pt x="733" y="9098"/>
                    <a:pt x="987" y="8563"/>
                    <a:pt x="1029" y="8464"/>
                  </a:cubicBezTo>
                  <a:cubicBezTo>
                    <a:pt x="1043" y="8422"/>
                    <a:pt x="1057" y="8365"/>
                    <a:pt x="1071" y="8351"/>
                  </a:cubicBezTo>
                  <a:cubicBezTo>
                    <a:pt x="1085" y="8337"/>
                    <a:pt x="1099" y="8295"/>
                    <a:pt x="1113" y="8253"/>
                  </a:cubicBezTo>
                  <a:cubicBezTo>
                    <a:pt x="1127" y="8225"/>
                    <a:pt x="1156" y="8140"/>
                    <a:pt x="1198" y="8070"/>
                  </a:cubicBezTo>
                  <a:cubicBezTo>
                    <a:pt x="1226" y="7999"/>
                    <a:pt x="1282" y="7858"/>
                    <a:pt x="1339" y="7746"/>
                  </a:cubicBezTo>
                  <a:cubicBezTo>
                    <a:pt x="1493" y="7352"/>
                    <a:pt x="1634" y="7154"/>
                    <a:pt x="1958" y="6887"/>
                  </a:cubicBezTo>
                  <a:cubicBezTo>
                    <a:pt x="2113" y="6746"/>
                    <a:pt x="2183" y="6676"/>
                    <a:pt x="2324" y="6507"/>
                  </a:cubicBezTo>
                  <a:cubicBezTo>
                    <a:pt x="2381" y="6436"/>
                    <a:pt x="2437" y="6366"/>
                    <a:pt x="2451" y="6352"/>
                  </a:cubicBezTo>
                  <a:cubicBezTo>
                    <a:pt x="2634" y="6155"/>
                    <a:pt x="2888" y="5634"/>
                    <a:pt x="2916" y="5394"/>
                  </a:cubicBezTo>
                  <a:cubicBezTo>
                    <a:pt x="2930" y="5324"/>
                    <a:pt x="2930" y="5070"/>
                    <a:pt x="2916" y="5042"/>
                  </a:cubicBezTo>
                  <a:cubicBezTo>
                    <a:pt x="2916" y="5028"/>
                    <a:pt x="2902" y="4929"/>
                    <a:pt x="2888" y="4803"/>
                  </a:cubicBezTo>
                  <a:cubicBezTo>
                    <a:pt x="2859" y="4606"/>
                    <a:pt x="2859" y="4338"/>
                    <a:pt x="2888" y="3986"/>
                  </a:cubicBezTo>
                  <a:cubicBezTo>
                    <a:pt x="2916" y="3718"/>
                    <a:pt x="2902" y="3606"/>
                    <a:pt x="2817" y="3057"/>
                  </a:cubicBezTo>
                  <a:cubicBezTo>
                    <a:pt x="2775" y="2761"/>
                    <a:pt x="2747" y="2522"/>
                    <a:pt x="2733" y="2437"/>
                  </a:cubicBezTo>
                  <a:cubicBezTo>
                    <a:pt x="2719" y="2184"/>
                    <a:pt x="2606" y="1789"/>
                    <a:pt x="2507" y="1564"/>
                  </a:cubicBezTo>
                  <a:cubicBezTo>
                    <a:pt x="2310" y="1170"/>
                    <a:pt x="1972" y="832"/>
                    <a:pt x="1522" y="592"/>
                  </a:cubicBezTo>
                  <a:cubicBezTo>
                    <a:pt x="1423" y="550"/>
                    <a:pt x="1212" y="395"/>
                    <a:pt x="1141" y="311"/>
                  </a:cubicBezTo>
                  <a:cubicBezTo>
                    <a:pt x="1099" y="268"/>
                    <a:pt x="1043" y="198"/>
                    <a:pt x="1001" y="142"/>
                  </a:cubicBezTo>
                  <a:cubicBezTo>
                    <a:pt x="902" y="1"/>
                    <a:pt x="846" y="1"/>
                    <a:pt x="888" y="142"/>
                  </a:cubicBezTo>
                  <a:cubicBezTo>
                    <a:pt x="902" y="170"/>
                    <a:pt x="930" y="311"/>
                    <a:pt x="958" y="437"/>
                  </a:cubicBezTo>
                  <a:cubicBezTo>
                    <a:pt x="1001" y="761"/>
                    <a:pt x="1015" y="1240"/>
                    <a:pt x="972" y="1479"/>
                  </a:cubicBezTo>
                  <a:cubicBezTo>
                    <a:pt x="944" y="1578"/>
                    <a:pt x="930" y="1789"/>
                    <a:pt x="916" y="1944"/>
                  </a:cubicBezTo>
                  <a:cubicBezTo>
                    <a:pt x="916" y="2029"/>
                    <a:pt x="902" y="2127"/>
                    <a:pt x="902" y="2155"/>
                  </a:cubicBezTo>
                  <a:cubicBezTo>
                    <a:pt x="860" y="2437"/>
                    <a:pt x="846" y="2522"/>
                    <a:pt x="691" y="3014"/>
                  </a:cubicBezTo>
                  <a:cubicBezTo>
                    <a:pt x="592" y="3310"/>
                    <a:pt x="522" y="3775"/>
                    <a:pt x="522" y="3972"/>
                  </a:cubicBezTo>
                  <a:cubicBezTo>
                    <a:pt x="522" y="4113"/>
                    <a:pt x="564" y="4380"/>
                    <a:pt x="606" y="4521"/>
                  </a:cubicBezTo>
                  <a:cubicBezTo>
                    <a:pt x="620" y="4563"/>
                    <a:pt x="649" y="4662"/>
                    <a:pt x="677" y="4732"/>
                  </a:cubicBezTo>
                  <a:cubicBezTo>
                    <a:pt x="733" y="4929"/>
                    <a:pt x="818" y="5352"/>
                    <a:pt x="860" y="5563"/>
                  </a:cubicBezTo>
                  <a:cubicBezTo>
                    <a:pt x="860" y="5591"/>
                    <a:pt x="874" y="5676"/>
                    <a:pt x="888" y="5732"/>
                  </a:cubicBezTo>
                  <a:cubicBezTo>
                    <a:pt x="972" y="6112"/>
                    <a:pt x="1015" y="6281"/>
                    <a:pt x="1057" y="6408"/>
                  </a:cubicBezTo>
                  <a:cubicBezTo>
                    <a:pt x="1156" y="6746"/>
                    <a:pt x="1184" y="6929"/>
                    <a:pt x="1198" y="7253"/>
                  </a:cubicBezTo>
                  <a:cubicBezTo>
                    <a:pt x="1198" y="7647"/>
                    <a:pt x="1184" y="7774"/>
                    <a:pt x="1085" y="8098"/>
                  </a:cubicBezTo>
                  <a:cubicBezTo>
                    <a:pt x="987" y="8365"/>
                    <a:pt x="747" y="8901"/>
                    <a:pt x="536" y="9295"/>
                  </a:cubicBezTo>
                  <a:cubicBezTo>
                    <a:pt x="494" y="9365"/>
                    <a:pt x="437" y="9478"/>
                    <a:pt x="395" y="9548"/>
                  </a:cubicBezTo>
                  <a:cubicBezTo>
                    <a:pt x="254" y="9816"/>
                    <a:pt x="226" y="9872"/>
                    <a:pt x="212" y="9886"/>
                  </a:cubicBezTo>
                  <a:cubicBezTo>
                    <a:pt x="212" y="9900"/>
                    <a:pt x="170" y="9957"/>
                    <a:pt x="128" y="10027"/>
                  </a:cubicBezTo>
                  <a:cubicBezTo>
                    <a:pt x="85" y="10126"/>
                    <a:pt x="43" y="10210"/>
                    <a:pt x="1" y="10266"/>
                  </a:cubicBezTo>
                  <a:lnTo>
                    <a:pt x="85" y="10266"/>
                  </a:lnTo>
                  <a:cubicBezTo>
                    <a:pt x="85" y="10266"/>
                    <a:pt x="85" y="10252"/>
                    <a:pt x="99" y="10252"/>
                  </a:cubicBezTo>
                  <a:close/>
                  <a:moveTo>
                    <a:pt x="1141" y="6521"/>
                  </a:moveTo>
                  <a:cubicBezTo>
                    <a:pt x="1015" y="6070"/>
                    <a:pt x="944" y="5732"/>
                    <a:pt x="832" y="5169"/>
                  </a:cubicBezTo>
                  <a:cubicBezTo>
                    <a:pt x="803" y="5014"/>
                    <a:pt x="775" y="4887"/>
                    <a:pt x="719" y="4718"/>
                  </a:cubicBezTo>
                  <a:cubicBezTo>
                    <a:pt x="620" y="4394"/>
                    <a:pt x="578" y="4169"/>
                    <a:pt x="578" y="4000"/>
                  </a:cubicBezTo>
                  <a:cubicBezTo>
                    <a:pt x="578" y="3676"/>
                    <a:pt x="677" y="3240"/>
                    <a:pt x="832" y="2789"/>
                  </a:cubicBezTo>
                  <a:cubicBezTo>
                    <a:pt x="916" y="2550"/>
                    <a:pt x="972" y="2268"/>
                    <a:pt x="987" y="1958"/>
                  </a:cubicBezTo>
                  <a:cubicBezTo>
                    <a:pt x="987" y="1832"/>
                    <a:pt x="1001" y="1648"/>
                    <a:pt x="1015" y="1550"/>
                  </a:cubicBezTo>
                  <a:cubicBezTo>
                    <a:pt x="1057" y="1268"/>
                    <a:pt x="1057" y="747"/>
                    <a:pt x="1015" y="480"/>
                  </a:cubicBezTo>
                  <a:cubicBezTo>
                    <a:pt x="987" y="367"/>
                    <a:pt x="972" y="254"/>
                    <a:pt x="958" y="240"/>
                  </a:cubicBezTo>
                  <a:cubicBezTo>
                    <a:pt x="958" y="212"/>
                    <a:pt x="972" y="226"/>
                    <a:pt x="1001" y="268"/>
                  </a:cubicBezTo>
                  <a:cubicBezTo>
                    <a:pt x="1029" y="297"/>
                    <a:pt x="1071" y="353"/>
                    <a:pt x="1113" y="381"/>
                  </a:cubicBezTo>
                  <a:cubicBezTo>
                    <a:pt x="1184" y="466"/>
                    <a:pt x="1381" y="606"/>
                    <a:pt x="1423" y="620"/>
                  </a:cubicBezTo>
                  <a:cubicBezTo>
                    <a:pt x="1437" y="635"/>
                    <a:pt x="1465" y="649"/>
                    <a:pt x="1479" y="663"/>
                  </a:cubicBezTo>
                  <a:cubicBezTo>
                    <a:pt x="1493" y="677"/>
                    <a:pt x="1508" y="691"/>
                    <a:pt x="1508" y="691"/>
                  </a:cubicBezTo>
                  <a:cubicBezTo>
                    <a:pt x="1522" y="691"/>
                    <a:pt x="1606" y="733"/>
                    <a:pt x="1691" y="789"/>
                  </a:cubicBezTo>
                  <a:cubicBezTo>
                    <a:pt x="1986" y="987"/>
                    <a:pt x="2282" y="1296"/>
                    <a:pt x="2409" y="1564"/>
                  </a:cubicBezTo>
                  <a:cubicBezTo>
                    <a:pt x="2479" y="1705"/>
                    <a:pt x="2578" y="1986"/>
                    <a:pt x="2606" y="2155"/>
                  </a:cubicBezTo>
                  <a:cubicBezTo>
                    <a:pt x="2620" y="2226"/>
                    <a:pt x="2634" y="2282"/>
                    <a:pt x="2634" y="2296"/>
                  </a:cubicBezTo>
                  <a:cubicBezTo>
                    <a:pt x="2620" y="2296"/>
                    <a:pt x="2634" y="2353"/>
                    <a:pt x="2648" y="2423"/>
                  </a:cubicBezTo>
                  <a:cubicBezTo>
                    <a:pt x="2662" y="2493"/>
                    <a:pt x="2676" y="2648"/>
                    <a:pt x="2690" y="2789"/>
                  </a:cubicBezTo>
                  <a:cubicBezTo>
                    <a:pt x="2704" y="2916"/>
                    <a:pt x="2719" y="3028"/>
                    <a:pt x="2719" y="3057"/>
                  </a:cubicBezTo>
                  <a:cubicBezTo>
                    <a:pt x="2761" y="3197"/>
                    <a:pt x="2789" y="3395"/>
                    <a:pt x="2803" y="3535"/>
                  </a:cubicBezTo>
                  <a:cubicBezTo>
                    <a:pt x="2817" y="3662"/>
                    <a:pt x="2817" y="4042"/>
                    <a:pt x="2803" y="4099"/>
                  </a:cubicBezTo>
                  <a:cubicBezTo>
                    <a:pt x="2803" y="4127"/>
                    <a:pt x="2789" y="4239"/>
                    <a:pt x="2789" y="4366"/>
                  </a:cubicBezTo>
                  <a:cubicBezTo>
                    <a:pt x="2789" y="4577"/>
                    <a:pt x="2789" y="4690"/>
                    <a:pt x="2831" y="5028"/>
                  </a:cubicBezTo>
                  <a:cubicBezTo>
                    <a:pt x="2845" y="5267"/>
                    <a:pt x="2817" y="5507"/>
                    <a:pt x="2747" y="5676"/>
                  </a:cubicBezTo>
                  <a:cubicBezTo>
                    <a:pt x="2676" y="5845"/>
                    <a:pt x="2550" y="6084"/>
                    <a:pt x="2465" y="6197"/>
                  </a:cubicBezTo>
                  <a:cubicBezTo>
                    <a:pt x="2338" y="6380"/>
                    <a:pt x="2057" y="6704"/>
                    <a:pt x="1944" y="6802"/>
                  </a:cubicBezTo>
                  <a:cubicBezTo>
                    <a:pt x="1747" y="6971"/>
                    <a:pt x="1705" y="7014"/>
                    <a:pt x="1606" y="7154"/>
                  </a:cubicBezTo>
                  <a:cubicBezTo>
                    <a:pt x="1550" y="7225"/>
                    <a:pt x="1479" y="7323"/>
                    <a:pt x="1451" y="7394"/>
                  </a:cubicBezTo>
                  <a:cubicBezTo>
                    <a:pt x="1423" y="7450"/>
                    <a:pt x="1395" y="7492"/>
                    <a:pt x="1381" y="7492"/>
                  </a:cubicBezTo>
                  <a:cubicBezTo>
                    <a:pt x="1381" y="7492"/>
                    <a:pt x="1395" y="7408"/>
                    <a:pt x="1409" y="7366"/>
                  </a:cubicBezTo>
                  <a:cubicBezTo>
                    <a:pt x="1437" y="7323"/>
                    <a:pt x="1479" y="7197"/>
                    <a:pt x="1508" y="7098"/>
                  </a:cubicBezTo>
                  <a:cubicBezTo>
                    <a:pt x="1508" y="7042"/>
                    <a:pt x="1550" y="6887"/>
                    <a:pt x="1592" y="6746"/>
                  </a:cubicBezTo>
                  <a:cubicBezTo>
                    <a:pt x="1648" y="6507"/>
                    <a:pt x="1733" y="6014"/>
                    <a:pt x="1803" y="5591"/>
                  </a:cubicBezTo>
                  <a:cubicBezTo>
                    <a:pt x="1817" y="5422"/>
                    <a:pt x="1831" y="5267"/>
                    <a:pt x="1831" y="4944"/>
                  </a:cubicBezTo>
                  <a:cubicBezTo>
                    <a:pt x="1831" y="4521"/>
                    <a:pt x="1831" y="4521"/>
                    <a:pt x="1761" y="4225"/>
                  </a:cubicBezTo>
                  <a:cubicBezTo>
                    <a:pt x="1691" y="3859"/>
                    <a:pt x="1662" y="3676"/>
                    <a:pt x="1620" y="3169"/>
                  </a:cubicBezTo>
                  <a:cubicBezTo>
                    <a:pt x="1606" y="2944"/>
                    <a:pt x="1592" y="2761"/>
                    <a:pt x="1578" y="2747"/>
                  </a:cubicBezTo>
                  <a:cubicBezTo>
                    <a:pt x="1564" y="2733"/>
                    <a:pt x="1578" y="2972"/>
                    <a:pt x="1620" y="3479"/>
                  </a:cubicBezTo>
                  <a:cubicBezTo>
                    <a:pt x="1648" y="3704"/>
                    <a:pt x="1662" y="3845"/>
                    <a:pt x="1705" y="4042"/>
                  </a:cubicBezTo>
                  <a:cubicBezTo>
                    <a:pt x="1705" y="4113"/>
                    <a:pt x="1733" y="4225"/>
                    <a:pt x="1733" y="4296"/>
                  </a:cubicBezTo>
                  <a:cubicBezTo>
                    <a:pt x="1747" y="4366"/>
                    <a:pt x="1761" y="4437"/>
                    <a:pt x="1761" y="4479"/>
                  </a:cubicBezTo>
                  <a:cubicBezTo>
                    <a:pt x="1775" y="4507"/>
                    <a:pt x="1775" y="4676"/>
                    <a:pt x="1775" y="4845"/>
                  </a:cubicBezTo>
                  <a:cubicBezTo>
                    <a:pt x="1789" y="5211"/>
                    <a:pt x="1761" y="5451"/>
                    <a:pt x="1691" y="5929"/>
                  </a:cubicBezTo>
                  <a:cubicBezTo>
                    <a:pt x="1662" y="6098"/>
                    <a:pt x="1634" y="6267"/>
                    <a:pt x="1634" y="6295"/>
                  </a:cubicBezTo>
                  <a:cubicBezTo>
                    <a:pt x="1606" y="6478"/>
                    <a:pt x="1508" y="6859"/>
                    <a:pt x="1409" y="7211"/>
                  </a:cubicBezTo>
                  <a:cubicBezTo>
                    <a:pt x="1353" y="7394"/>
                    <a:pt x="1268" y="7633"/>
                    <a:pt x="1268" y="7619"/>
                  </a:cubicBezTo>
                  <a:cubicBezTo>
                    <a:pt x="1268" y="7605"/>
                    <a:pt x="1268" y="7478"/>
                    <a:pt x="1254" y="7323"/>
                  </a:cubicBezTo>
                  <a:cubicBezTo>
                    <a:pt x="1254" y="7168"/>
                    <a:pt x="1254" y="7014"/>
                    <a:pt x="1240" y="6971"/>
                  </a:cubicBezTo>
                  <a:cubicBezTo>
                    <a:pt x="1226" y="6859"/>
                    <a:pt x="1170" y="6605"/>
                    <a:pt x="1141" y="65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0"/>
            <p:cNvSpPr/>
            <p:nvPr/>
          </p:nvSpPr>
          <p:spPr>
            <a:xfrm>
              <a:off x="-33275" y="4602350"/>
              <a:ext cx="9231300" cy="541200"/>
            </a:xfrm>
            <a:prstGeom prst="rect">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 name="Google Shape;625;p20"/>
            <p:cNvGrpSpPr/>
            <p:nvPr/>
          </p:nvGrpSpPr>
          <p:grpSpPr>
            <a:xfrm rot="-5400293">
              <a:off x="-40907" y="442812"/>
              <a:ext cx="732780" cy="650916"/>
              <a:chOff x="183670" y="4060292"/>
              <a:chExt cx="624121" cy="554490"/>
            </a:xfrm>
          </p:grpSpPr>
          <p:sp>
            <p:nvSpPr>
              <p:cNvPr id="626" name="Google Shape;626;p20"/>
              <p:cNvSpPr/>
              <p:nvPr/>
            </p:nvSpPr>
            <p:spPr>
              <a:xfrm>
                <a:off x="183670" y="4060292"/>
                <a:ext cx="441734" cy="237699"/>
              </a:xfrm>
              <a:custGeom>
                <a:avLst/>
                <a:gdLst/>
                <a:ahLst/>
                <a:cxnLst/>
                <a:rect l="l" t="t" r="r" b="b"/>
                <a:pathLst>
                  <a:path w="5183" h="2789" extrusionOk="0">
                    <a:moveTo>
                      <a:pt x="3211" y="28"/>
                    </a:moveTo>
                    <a:cubicBezTo>
                      <a:pt x="3197" y="42"/>
                      <a:pt x="3183" y="57"/>
                      <a:pt x="3169" y="57"/>
                    </a:cubicBezTo>
                    <a:cubicBezTo>
                      <a:pt x="3155" y="57"/>
                      <a:pt x="3042" y="99"/>
                      <a:pt x="2915" y="155"/>
                    </a:cubicBezTo>
                    <a:cubicBezTo>
                      <a:pt x="2789" y="211"/>
                      <a:pt x="2634" y="268"/>
                      <a:pt x="2577" y="296"/>
                    </a:cubicBezTo>
                    <a:cubicBezTo>
                      <a:pt x="2296" y="395"/>
                      <a:pt x="2056" y="521"/>
                      <a:pt x="1887" y="634"/>
                    </a:cubicBezTo>
                    <a:cubicBezTo>
                      <a:pt x="1676" y="775"/>
                      <a:pt x="1606" y="845"/>
                      <a:pt x="1042" y="1521"/>
                    </a:cubicBezTo>
                    <a:cubicBezTo>
                      <a:pt x="916" y="1690"/>
                      <a:pt x="803" y="1831"/>
                      <a:pt x="789" y="1831"/>
                    </a:cubicBezTo>
                    <a:cubicBezTo>
                      <a:pt x="789" y="1845"/>
                      <a:pt x="733" y="1901"/>
                      <a:pt x="690" y="1972"/>
                    </a:cubicBezTo>
                    <a:cubicBezTo>
                      <a:pt x="507" y="2169"/>
                      <a:pt x="198" y="2549"/>
                      <a:pt x="113" y="2634"/>
                    </a:cubicBezTo>
                    <a:cubicBezTo>
                      <a:pt x="71" y="2690"/>
                      <a:pt x="29" y="2732"/>
                      <a:pt x="14" y="2746"/>
                    </a:cubicBezTo>
                    <a:cubicBezTo>
                      <a:pt x="0" y="2774"/>
                      <a:pt x="43" y="2788"/>
                      <a:pt x="85" y="2760"/>
                    </a:cubicBezTo>
                    <a:cubicBezTo>
                      <a:pt x="155" y="2718"/>
                      <a:pt x="465" y="2648"/>
                      <a:pt x="620" y="2619"/>
                    </a:cubicBezTo>
                    <a:cubicBezTo>
                      <a:pt x="690" y="2619"/>
                      <a:pt x="789" y="2605"/>
                      <a:pt x="817" y="2605"/>
                    </a:cubicBezTo>
                    <a:cubicBezTo>
                      <a:pt x="845" y="2591"/>
                      <a:pt x="972" y="2591"/>
                      <a:pt x="1113" y="2591"/>
                    </a:cubicBezTo>
                    <a:cubicBezTo>
                      <a:pt x="1423" y="2577"/>
                      <a:pt x="1930" y="2549"/>
                      <a:pt x="2014" y="2535"/>
                    </a:cubicBezTo>
                    <a:cubicBezTo>
                      <a:pt x="2239" y="2521"/>
                      <a:pt x="2352" y="2507"/>
                      <a:pt x="2380" y="2507"/>
                    </a:cubicBezTo>
                    <a:cubicBezTo>
                      <a:pt x="2408" y="2507"/>
                      <a:pt x="2451" y="2507"/>
                      <a:pt x="2479" y="2493"/>
                    </a:cubicBezTo>
                    <a:cubicBezTo>
                      <a:pt x="2507" y="2493"/>
                      <a:pt x="2605" y="2465"/>
                      <a:pt x="2704" y="2450"/>
                    </a:cubicBezTo>
                    <a:cubicBezTo>
                      <a:pt x="2873" y="2436"/>
                      <a:pt x="3211" y="2352"/>
                      <a:pt x="3253" y="2324"/>
                    </a:cubicBezTo>
                    <a:cubicBezTo>
                      <a:pt x="3267" y="2310"/>
                      <a:pt x="3324" y="2296"/>
                      <a:pt x="3352" y="2281"/>
                    </a:cubicBezTo>
                    <a:cubicBezTo>
                      <a:pt x="3493" y="2253"/>
                      <a:pt x="4000" y="2000"/>
                      <a:pt x="4070" y="1929"/>
                    </a:cubicBezTo>
                    <a:cubicBezTo>
                      <a:pt x="4084" y="1915"/>
                      <a:pt x="4112" y="1915"/>
                      <a:pt x="4112" y="1915"/>
                    </a:cubicBezTo>
                    <a:cubicBezTo>
                      <a:pt x="4126" y="1915"/>
                      <a:pt x="4140" y="1887"/>
                      <a:pt x="4169" y="1873"/>
                    </a:cubicBezTo>
                    <a:cubicBezTo>
                      <a:pt x="4197" y="1859"/>
                      <a:pt x="4239" y="1803"/>
                      <a:pt x="4281" y="1775"/>
                    </a:cubicBezTo>
                    <a:cubicBezTo>
                      <a:pt x="4422" y="1662"/>
                      <a:pt x="4506" y="1563"/>
                      <a:pt x="4591" y="1465"/>
                    </a:cubicBezTo>
                    <a:cubicBezTo>
                      <a:pt x="4690" y="1352"/>
                      <a:pt x="4830" y="1085"/>
                      <a:pt x="4873" y="944"/>
                    </a:cubicBezTo>
                    <a:cubicBezTo>
                      <a:pt x="4887" y="901"/>
                      <a:pt x="4901" y="845"/>
                      <a:pt x="4915" y="817"/>
                    </a:cubicBezTo>
                    <a:cubicBezTo>
                      <a:pt x="4915" y="775"/>
                      <a:pt x="4929" y="718"/>
                      <a:pt x="4943" y="676"/>
                    </a:cubicBezTo>
                    <a:cubicBezTo>
                      <a:pt x="4957" y="564"/>
                      <a:pt x="5028" y="380"/>
                      <a:pt x="5112" y="183"/>
                    </a:cubicBezTo>
                    <a:cubicBezTo>
                      <a:pt x="5140" y="127"/>
                      <a:pt x="5168" y="71"/>
                      <a:pt x="5182" y="0"/>
                    </a:cubicBezTo>
                    <a:lnTo>
                      <a:pt x="5126" y="0"/>
                    </a:lnTo>
                    <a:cubicBezTo>
                      <a:pt x="5112" y="42"/>
                      <a:pt x="5098" y="71"/>
                      <a:pt x="5084" y="99"/>
                    </a:cubicBezTo>
                    <a:cubicBezTo>
                      <a:pt x="5028" y="226"/>
                      <a:pt x="4957" y="409"/>
                      <a:pt x="4929" y="479"/>
                    </a:cubicBezTo>
                    <a:cubicBezTo>
                      <a:pt x="4844" y="789"/>
                      <a:pt x="4816" y="873"/>
                      <a:pt x="4760" y="1000"/>
                    </a:cubicBezTo>
                    <a:cubicBezTo>
                      <a:pt x="4732" y="1070"/>
                      <a:pt x="4690" y="1155"/>
                      <a:pt x="4675" y="1197"/>
                    </a:cubicBezTo>
                    <a:cubicBezTo>
                      <a:pt x="4605" y="1324"/>
                      <a:pt x="4267" y="1662"/>
                      <a:pt x="4140" y="1732"/>
                    </a:cubicBezTo>
                    <a:cubicBezTo>
                      <a:pt x="4112" y="1746"/>
                      <a:pt x="4084" y="1760"/>
                      <a:pt x="4070" y="1775"/>
                    </a:cubicBezTo>
                    <a:cubicBezTo>
                      <a:pt x="4028" y="1817"/>
                      <a:pt x="3831" y="1944"/>
                      <a:pt x="3732" y="1986"/>
                    </a:cubicBezTo>
                    <a:cubicBezTo>
                      <a:pt x="3676" y="2014"/>
                      <a:pt x="3619" y="2042"/>
                      <a:pt x="3605" y="2056"/>
                    </a:cubicBezTo>
                    <a:cubicBezTo>
                      <a:pt x="3535" y="2098"/>
                      <a:pt x="3098" y="2253"/>
                      <a:pt x="3014" y="2267"/>
                    </a:cubicBezTo>
                    <a:cubicBezTo>
                      <a:pt x="2972" y="2267"/>
                      <a:pt x="2929" y="2281"/>
                      <a:pt x="2915" y="2281"/>
                    </a:cubicBezTo>
                    <a:cubicBezTo>
                      <a:pt x="2887" y="2310"/>
                      <a:pt x="2591" y="2366"/>
                      <a:pt x="2479" y="2366"/>
                    </a:cubicBezTo>
                    <a:cubicBezTo>
                      <a:pt x="2239" y="2394"/>
                      <a:pt x="2084" y="2408"/>
                      <a:pt x="2042" y="2422"/>
                    </a:cubicBezTo>
                    <a:cubicBezTo>
                      <a:pt x="2014" y="2422"/>
                      <a:pt x="1930" y="2436"/>
                      <a:pt x="1831" y="2436"/>
                    </a:cubicBezTo>
                    <a:cubicBezTo>
                      <a:pt x="1732" y="2436"/>
                      <a:pt x="1592" y="2450"/>
                      <a:pt x="1521" y="2450"/>
                    </a:cubicBezTo>
                    <a:cubicBezTo>
                      <a:pt x="1451" y="2465"/>
                      <a:pt x="1310" y="2465"/>
                      <a:pt x="1240" y="2465"/>
                    </a:cubicBezTo>
                    <a:cubicBezTo>
                      <a:pt x="761" y="2493"/>
                      <a:pt x="437" y="2535"/>
                      <a:pt x="254" y="2605"/>
                    </a:cubicBezTo>
                    <a:cubicBezTo>
                      <a:pt x="240" y="2619"/>
                      <a:pt x="212" y="2619"/>
                      <a:pt x="212" y="2619"/>
                    </a:cubicBezTo>
                    <a:cubicBezTo>
                      <a:pt x="198" y="2619"/>
                      <a:pt x="240" y="2563"/>
                      <a:pt x="282" y="2521"/>
                    </a:cubicBezTo>
                    <a:cubicBezTo>
                      <a:pt x="338" y="2465"/>
                      <a:pt x="409" y="2380"/>
                      <a:pt x="451" y="2324"/>
                    </a:cubicBezTo>
                    <a:cubicBezTo>
                      <a:pt x="564" y="2197"/>
                      <a:pt x="606" y="2141"/>
                      <a:pt x="648" y="2113"/>
                    </a:cubicBezTo>
                    <a:cubicBezTo>
                      <a:pt x="662" y="2098"/>
                      <a:pt x="690" y="2042"/>
                      <a:pt x="733" y="2000"/>
                    </a:cubicBezTo>
                    <a:cubicBezTo>
                      <a:pt x="761" y="1958"/>
                      <a:pt x="803" y="1915"/>
                      <a:pt x="817" y="1901"/>
                    </a:cubicBezTo>
                    <a:cubicBezTo>
                      <a:pt x="817" y="1887"/>
                      <a:pt x="888" y="1817"/>
                      <a:pt x="972" y="1718"/>
                    </a:cubicBezTo>
                    <a:cubicBezTo>
                      <a:pt x="1042" y="1620"/>
                      <a:pt x="1113" y="1535"/>
                      <a:pt x="1127" y="1535"/>
                    </a:cubicBezTo>
                    <a:cubicBezTo>
                      <a:pt x="1127" y="1521"/>
                      <a:pt x="1197" y="1451"/>
                      <a:pt x="1268" y="1366"/>
                    </a:cubicBezTo>
                    <a:cubicBezTo>
                      <a:pt x="1521" y="1056"/>
                      <a:pt x="1761" y="803"/>
                      <a:pt x="1901" y="704"/>
                    </a:cubicBezTo>
                    <a:cubicBezTo>
                      <a:pt x="1958" y="648"/>
                      <a:pt x="2465" y="395"/>
                      <a:pt x="2493" y="395"/>
                    </a:cubicBezTo>
                    <a:cubicBezTo>
                      <a:pt x="2507" y="395"/>
                      <a:pt x="2549" y="380"/>
                      <a:pt x="2591" y="352"/>
                    </a:cubicBezTo>
                    <a:cubicBezTo>
                      <a:pt x="2732" y="282"/>
                      <a:pt x="2901" y="211"/>
                      <a:pt x="2943" y="211"/>
                    </a:cubicBezTo>
                    <a:cubicBezTo>
                      <a:pt x="2958" y="211"/>
                      <a:pt x="2972" y="211"/>
                      <a:pt x="2972" y="197"/>
                    </a:cubicBezTo>
                    <a:cubicBezTo>
                      <a:pt x="2986" y="197"/>
                      <a:pt x="3000" y="183"/>
                      <a:pt x="3028" y="183"/>
                    </a:cubicBezTo>
                    <a:cubicBezTo>
                      <a:pt x="3056" y="169"/>
                      <a:pt x="3112" y="155"/>
                      <a:pt x="3155" y="127"/>
                    </a:cubicBezTo>
                    <a:cubicBezTo>
                      <a:pt x="3211" y="99"/>
                      <a:pt x="3310" y="57"/>
                      <a:pt x="3380" y="28"/>
                    </a:cubicBezTo>
                    <a:cubicBezTo>
                      <a:pt x="3394" y="28"/>
                      <a:pt x="3408" y="14"/>
                      <a:pt x="3422" y="14"/>
                    </a:cubicBezTo>
                    <a:lnTo>
                      <a:pt x="3253" y="14"/>
                    </a:lnTo>
                    <a:cubicBezTo>
                      <a:pt x="3225" y="14"/>
                      <a:pt x="3211" y="28"/>
                      <a:pt x="321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0"/>
              <p:cNvSpPr/>
              <p:nvPr/>
            </p:nvSpPr>
            <p:spPr>
              <a:xfrm>
                <a:off x="638529" y="4060292"/>
                <a:ext cx="169262" cy="554490"/>
              </a:xfrm>
              <a:custGeom>
                <a:avLst/>
                <a:gdLst/>
                <a:ahLst/>
                <a:cxnLst/>
                <a:rect l="l" t="t" r="r" b="b"/>
                <a:pathLst>
                  <a:path w="1986" h="6506" extrusionOk="0">
                    <a:moveTo>
                      <a:pt x="451" y="606"/>
                    </a:moveTo>
                    <a:cubicBezTo>
                      <a:pt x="423" y="916"/>
                      <a:pt x="338" y="1437"/>
                      <a:pt x="282" y="1648"/>
                    </a:cubicBezTo>
                    <a:cubicBezTo>
                      <a:pt x="240" y="1775"/>
                      <a:pt x="155" y="2211"/>
                      <a:pt x="141" y="2366"/>
                    </a:cubicBezTo>
                    <a:cubicBezTo>
                      <a:pt x="127" y="2408"/>
                      <a:pt x="113" y="2450"/>
                      <a:pt x="99" y="2450"/>
                    </a:cubicBezTo>
                    <a:cubicBezTo>
                      <a:pt x="85" y="2465"/>
                      <a:pt x="85" y="2521"/>
                      <a:pt x="85" y="2619"/>
                    </a:cubicBezTo>
                    <a:cubicBezTo>
                      <a:pt x="85" y="2760"/>
                      <a:pt x="57" y="3070"/>
                      <a:pt x="28" y="3324"/>
                    </a:cubicBezTo>
                    <a:cubicBezTo>
                      <a:pt x="14" y="3436"/>
                      <a:pt x="0" y="3802"/>
                      <a:pt x="0" y="4070"/>
                    </a:cubicBezTo>
                    <a:cubicBezTo>
                      <a:pt x="0" y="4535"/>
                      <a:pt x="57" y="4830"/>
                      <a:pt x="169" y="5041"/>
                    </a:cubicBezTo>
                    <a:cubicBezTo>
                      <a:pt x="310" y="5281"/>
                      <a:pt x="1056" y="6013"/>
                      <a:pt x="1380" y="6238"/>
                    </a:cubicBezTo>
                    <a:cubicBezTo>
                      <a:pt x="1535" y="6351"/>
                      <a:pt x="1944" y="6506"/>
                      <a:pt x="1972" y="6478"/>
                    </a:cubicBezTo>
                    <a:cubicBezTo>
                      <a:pt x="1986" y="6464"/>
                      <a:pt x="1986" y="6450"/>
                      <a:pt x="1972" y="6436"/>
                    </a:cubicBezTo>
                    <a:cubicBezTo>
                      <a:pt x="1944" y="6422"/>
                      <a:pt x="1859" y="6295"/>
                      <a:pt x="1690" y="6055"/>
                    </a:cubicBezTo>
                    <a:cubicBezTo>
                      <a:pt x="1549" y="5844"/>
                      <a:pt x="1338" y="5450"/>
                      <a:pt x="1282" y="5253"/>
                    </a:cubicBezTo>
                    <a:cubicBezTo>
                      <a:pt x="1211" y="5027"/>
                      <a:pt x="1197" y="4929"/>
                      <a:pt x="1169" y="4436"/>
                    </a:cubicBezTo>
                    <a:cubicBezTo>
                      <a:pt x="1155" y="4126"/>
                      <a:pt x="1071" y="3774"/>
                      <a:pt x="986" y="3605"/>
                    </a:cubicBezTo>
                    <a:cubicBezTo>
                      <a:pt x="930" y="3507"/>
                      <a:pt x="873" y="3436"/>
                      <a:pt x="662" y="3211"/>
                    </a:cubicBezTo>
                    <a:cubicBezTo>
                      <a:pt x="451" y="3000"/>
                      <a:pt x="310" y="2831"/>
                      <a:pt x="240" y="2676"/>
                    </a:cubicBezTo>
                    <a:cubicBezTo>
                      <a:pt x="183" y="2591"/>
                      <a:pt x="183" y="2577"/>
                      <a:pt x="183" y="2507"/>
                    </a:cubicBezTo>
                    <a:cubicBezTo>
                      <a:pt x="212" y="2366"/>
                      <a:pt x="310" y="1789"/>
                      <a:pt x="338" y="1732"/>
                    </a:cubicBezTo>
                    <a:cubicBezTo>
                      <a:pt x="338" y="1718"/>
                      <a:pt x="352" y="1690"/>
                      <a:pt x="352" y="1662"/>
                    </a:cubicBezTo>
                    <a:cubicBezTo>
                      <a:pt x="352" y="1634"/>
                      <a:pt x="366" y="1577"/>
                      <a:pt x="381" y="1521"/>
                    </a:cubicBezTo>
                    <a:cubicBezTo>
                      <a:pt x="395" y="1451"/>
                      <a:pt x="423" y="1366"/>
                      <a:pt x="423" y="1310"/>
                    </a:cubicBezTo>
                    <a:cubicBezTo>
                      <a:pt x="437" y="1254"/>
                      <a:pt x="451" y="1141"/>
                      <a:pt x="479" y="1042"/>
                    </a:cubicBezTo>
                    <a:cubicBezTo>
                      <a:pt x="549" y="620"/>
                      <a:pt x="564" y="451"/>
                      <a:pt x="564" y="42"/>
                    </a:cubicBezTo>
                    <a:lnTo>
                      <a:pt x="564" y="0"/>
                    </a:lnTo>
                    <a:lnTo>
                      <a:pt x="479" y="0"/>
                    </a:lnTo>
                    <a:cubicBezTo>
                      <a:pt x="479" y="183"/>
                      <a:pt x="465" y="380"/>
                      <a:pt x="451" y="606"/>
                    </a:cubicBezTo>
                    <a:close/>
                    <a:moveTo>
                      <a:pt x="226" y="2746"/>
                    </a:moveTo>
                    <a:cubicBezTo>
                      <a:pt x="254" y="2803"/>
                      <a:pt x="324" y="2901"/>
                      <a:pt x="366" y="2957"/>
                    </a:cubicBezTo>
                    <a:cubicBezTo>
                      <a:pt x="409" y="3014"/>
                      <a:pt x="521" y="3155"/>
                      <a:pt x="620" y="3267"/>
                    </a:cubicBezTo>
                    <a:cubicBezTo>
                      <a:pt x="831" y="3493"/>
                      <a:pt x="902" y="3591"/>
                      <a:pt x="944" y="3704"/>
                    </a:cubicBezTo>
                    <a:cubicBezTo>
                      <a:pt x="986" y="3802"/>
                      <a:pt x="1071" y="4084"/>
                      <a:pt x="1085" y="4183"/>
                    </a:cubicBezTo>
                    <a:cubicBezTo>
                      <a:pt x="1099" y="4239"/>
                      <a:pt x="1099" y="4281"/>
                      <a:pt x="1099" y="4281"/>
                    </a:cubicBezTo>
                    <a:cubicBezTo>
                      <a:pt x="1099" y="4281"/>
                      <a:pt x="1113" y="4351"/>
                      <a:pt x="1113" y="4436"/>
                    </a:cubicBezTo>
                    <a:cubicBezTo>
                      <a:pt x="1141" y="4788"/>
                      <a:pt x="1169" y="4971"/>
                      <a:pt x="1197" y="5112"/>
                    </a:cubicBezTo>
                    <a:cubicBezTo>
                      <a:pt x="1282" y="5450"/>
                      <a:pt x="1549" y="5943"/>
                      <a:pt x="1817" y="6309"/>
                    </a:cubicBezTo>
                    <a:lnTo>
                      <a:pt x="1901" y="6422"/>
                    </a:lnTo>
                    <a:lnTo>
                      <a:pt x="1817" y="6379"/>
                    </a:lnTo>
                    <a:cubicBezTo>
                      <a:pt x="1479" y="6238"/>
                      <a:pt x="1366" y="6154"/>
                      <a:pt x="873" y="5661"/>
                    </a:cubicBezTo>
                    <a:cubicBezTo>
                      <a:pt x="240" y="5041"/>
                      <a:pt x="155" y="4929"/>
                      <a:pt x="85" y="4563"/>
                    </a:cubicBezTo>
                    <a:cubicBezTo>
                      <a:pt x="57" y="4394"/>
                      <a:pt x="43" y="3830"/>
                      <a:pt x="71" y="3591"/>
                    </a:cubicBezTo>
                    <a:cubicBezTo>
                      <a:pt x="71" y="3507"/>
                      <a:pt x="85" y="3380"/>
                      <a:pt x="99" y="3295"/>
                    </a:cubicBezTo>
                    <a:cubicBezTo>
                      <a:pt x="99" y="3225"/>
                      <a:pt x="113" y="3155"/>
                      <a:pt x="113" y="3169"/>
                    </a:cubicBezTo>
                    <a:cubicBezTo>
                      <a:pt x="113" y="3169"/>
                      <a:pt x="127" y="3211"/>
                      <a:pt x="127" y="3267"/>
                    </a:cubicBezTo>
                    <a:cubicBezTo>
                      <a:pt x="141" y="3366"/>
                      <a:pt x="183" y="3591"/>
                      <a:pt x="212" y="3718"/>
                    </a:cubicBezTo>
                    <a:cubicBezTo>
                      <a:pt x="254" y="3915"/>
                      <a:pt x="282" y="4028"/>
                      <a:pt x="296" y="4070"/>
                    </a:cubicBezTo>
                    <a:cubicBezTo>
                      <a:pt x="296" y="4084"/>
                      <a:pt x="324" y="4168"/>
                      <a:pt x="338" y="4225"/>
                    </a:cubicBezTo>
                    <a:cubicBezTo>
                      <a:pt x="409" y="4422"/>
                      <a:pt x="592" y="4802"/>
                      <a:pt x="789" y="5126"/>
                    </a:cubicBezTo>
                    <a:cubicBezTo>
                      <a:pt x="817" y="5154"/>
                      <a:pt x="859" y="5225"/>
                      <a:pt x="887" y="5281"/>
                    </a:cubicBezTo>
                    <a:cubicBezTo>
                      <a:pt x="916" y="5337"/>
                      <a:pt x="958" y="5394"/>
                      <a:pt x="972" y="5394"/>
                    </a:cubicBezTo>
                    <a:cubicBezTo>
                      <a:pt x="972" y="5394"/>
                      <a:pt x="972" y="5379"/>
                      <a:pt x="944" y="5337"/>
                    </a:cubicBezTo>
                    <a:cubicBezTo>
                      <a:pt x="916" y="5295"/>
                      <a:pt x="873" y="5225"/>
                      <a:pt x="845" y="5168"/>
                    </a:cubicBezTo>
                    <a:cubicBezTo>
                      <a:pt x="831" y="5126"/>
                      <a:pt x="775" y="5027"/>
                      <a:pt x="733" y="4943"/>
                    </a:cubicBezTo>
                    <a:cubicBezTo>
                      <a:pt x="535" y="4619"/>
                      <a:pt x="423" y="4366"/>
                      <a:pt x="366" y="4168"/>
                    </a:cubicBezTo>
                    <a:cubicBezTo>
                      <a:pt x="324" y="4014"/>
                      <a:pt x="324" y="4014"/>
                      <a:pt x="296" y="3859"/>
                    </a:cubicBezTo>
                    <a:cubicBezTo>
                      <a:pt x="282" y="3788"/>
                      <a:pt x="268" y="3676"/>
                      <a:pt x="254" y="3605"/>
                    </a:cubicBezTo>
                    <a:cubicBezTo>
                      <a:pt x="240" y="3535"/>
                      <a:pt x="226" y="3408"/>
                      <a:pt x="226" y="3338"/>
                    </a:cubicBezTo>
                    <a:cubicBezTo>
                      <a:pt x="212" y="3253"/>
                      <a:pt x="212" y="3140"/>
                      <a:pt x="197" y="3084"/>
                    </a:cubicBezTo>
                    <a:cubicBezTo>
                      <a:pt x="183" y="3014"/>
                      <a:pt x="183" y="2887"/>
                      <a:pt x="169" y="2803"/>
                    </a:cubicBezTo>
                    <a:lnTo>
                      <a:pt x="169" y="26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0"/>
              <p:cNvSpPr/>
              <p:nvPr/>
            </p:nvSpPr>
            <p:spPr>
              <a:xfrm>
                <a:off x="360091" y="4060292"/>
                <a:ext cx="214859" cy="158523"/>
              </a:xfrm>
              <a:custGeom>
                <a:avLst/>
                <a:gdLst/>
                <a:ahLst/>
                <a:cxnLst/>
                <a:rect l="l" t="t" r="r" b="b"/>
                <a:pathLst>
                  <a:path w="2521" h="1860" extrusionOk="0">
                    <a:moveTo>
                      <a:pt x="0" y="1845"/>
                    </a:moveTo>
                    <a:cubicBezTo>
                      <a:pt x="29" y="1859"/>
                      <a:pt x="1493" y="1155"/>
                      <a:pt x="1578" y="1085"/>
                    </a:cubicBezTo>
                    <a:cubicBezTo>
                      <a:pt x="1606" y="1056"/>
                      <a:pt x="1648" y="1028"/>
                      <a:pt x="1676" y="1014"/>
                    </a:cubicBezTo>
                    <a:cubicBezTo>
                      <a:pt x="1732" y="986"/>
                      <a:pt x="1972" y="732"/>
                      <a:pt x="2084" y="606"/>
                    </a:cubicBezTo>
                    <a:cubicBezTo>
                      <a:pt x="2183" y="479"/>
                      <a:pt x="2380" y="211"/>
                      <a:pt x="2521" y="0"/>
                    </a:cubicBezTo>
                    <a:lnTo>
                      <a:pt x="2436" y="0"/>
                    </a:lnTo>
                    <a:cubicBezTo>
                      <a:pt x="2422" y="28"/>
                      <a:pt x="2394" y="57"/>
                      <a:pt x="2380" y="85"/>
                    </a:cubicBezTo>
                    <a:cubicBezTo>
                      <a:pt x="2028" y="592"/>
                      <a:pt x="1930" y="704"/>
                      <a:pt x="1718" y="887"/>
                    </a:cubicBezTo>
                    <a:cubicBezTo>
                      <a:pt x="1493" y="1070"/>
                      <a:pt x="1423" y="1113"/>
                      <a:pt x="676" y="1493"/>
                    </a:cubicBezTo>
                    <a:cubicBezTo>
                      <a:pt x="296" y="1676"/>
                      <a:pt x="0" y="1831"/>
                      <a:pt x="0" y="1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 name="Google Shape;629;p20"/>
            <p:cNvSpPr/>
            <p:nvPr/>
          </p:nvSpPr>
          <p:spPr>
            <a:xfrm rot="10800000" flipH="1">
              <a:off x="7091148" y="-5"/>
              <a:ext cx="1803882" cy="606428"/>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 name="Google Shape;630;p20"/>
            <p:cNvGrpSpPr/>
            <p:nvPr/>
          </p:nvGrpSpPr>
          <p:grpSpPr>
            <a:xfrm>
              <a:off x="-744409" y="4602344"/>
              <a:ext cx="10632818" cy="850896"/>
              <a:chOff x="826577" y="4602344"/>
              <a:chExt cx="10632818" cy="850896"/>
            </a:xfrm>
          </p:grpSpPr>
          <p:grpSp>
            <p:nvGrpSpPr>
              <p:cNvPr id="631" name="Google Shape;631;p20"/>
              <p:cNvGrpSpPr/>
              <p:nvPr/>
            </p:nvGrpSpPr>
            <p:grpSpPr>
              <a:xfrm>
                <a:off x="826577" y="4602344"/>
                <a:ext cx="5394843" cy="850896"/>
                <a:chOff x="826577" y="4602344"/>
                <a:chExt cx="5394843" cy="850896"/>
              </a:xfrm>
            </p:grpSpPr>
            <p:grpSp>
              <p:nvGrpSpPr>
                <p:cNvPr id="632" name="Google Shape;632;p20"/>
                <p:cNvGrpSpPr/>
                <p:nvPr/>
              </p:nvGrpSpPr>
              <p:grpSpPr>
                <a:xfrm>
                  <a:off x="826577" y="4602344"/>
                  <a:ext cx="2265164" cy="850896"/>
                  <a:chOff x="-1986100" y="2288225"/>
                  <a:chExt cx="690725" cy="259475"/>
                </a:xfrm>
              </p:grpSpPr>
              <p:sp>
                <p:nvSpPr>
                  <p:cNvPr id="633" name="Google Shape;633;p20"/>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0"/>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0"/>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0"/>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0"/>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0"/>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0"/>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0"/>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0"/>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0"/>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0"/>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20"/>
                <p:cNvGrpSpPr/>
                <p:nvPr/>
              </p:nvGrpSpPr>
              <p:grpSpPr>
                <a:xfrm rot="10800000">
                  <a:off x="3165430" y="4602344"/>
                  <a:ext cx="3055991" cy="850896"/>
                  <a:chOff x="-1986100" y="2288225"/>
                  <a:chExt cx="931875" cy="259475"/>
                </a:xfrm>
              </p:grpSpPr>
              <p:sp>
                <p:nvSpPr>
                  <p:cNvPr id="645" name="Google Shape;645;p20"/>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0"/>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0"/>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0"/>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0"/>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0"/>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0"/>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0"/>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0"/>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0"/>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0"/>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0"/>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0"/>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0"/>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0"/>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0"/>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0"/>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2" name="Google Shape;662;p20"/>
              <p:cNvGrpSpPr/>
              <p:nvPr/>
            </p:nvGrpSpPr>
            <p:grpSpPr>
              <a:xfrm>
                <a:off x="6064552" y="4602344"/>
                <a:ext cx="5394843" cy="850896"/>
                <a:chOff x="826577" y="4602344"/>
                <a:chExt cx="5394843" cy="850896"/>
              </a:xfrm>
            </p:grpSpPr>
            <p:grpSp>
              <p:nvGrpSpPr>
                <p:cNvPr id="663" name="Google Shape;663;p20"/>
                <p:cNvGrpSpPr/>
                <p:nvPr/>
              </p:nvGrpSpPr>
              <p:grpSpPr>
                <a:xfrm>
                  <a:off x="826577" y="4602344"/>
                  <a:ext cx="2265164" cy="850896"/>
                  <a:chOff x="-1986100" y="2288225"/>
                  <a:chExt cx="690725" cy="259475"/>
                </a:xfrm>
              </p:grpSpPr>
              <p:sp>
                <p:nvSpPr>
                  <p:cNvPr id="664" name="Google Shape;664;p20"/>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0"/>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0"/>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0"/>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0"/>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0"/>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0"/>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0"/>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0"/>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0"/>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0"/>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20"/>
                <p:cNvGrpSpPr/>
                <p:nvPr/>
              </p:nvGrpSpPr>
              <p:grpSpPr>
                <a:xfrm rot="10800000">
                  <a:off x="3165430" y="4602344"/>
                  <a:ext cx="3055991" cy="850896"/>
                  <a:chOff x="-1986100" y="2288225"/>
                  <a:chExt cx="931875" cy="259475"/>
                </a:xfrm>
              </p:grpSpPr>
              <p:sp>
                <p:nvSpPr>
                  <p:cNvPr id="676" name="Google Shape;676;p20"/>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0"/>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0"/>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0"/>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0"/>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0"/>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0"/>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0"/>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0"/>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0"/>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0"/>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0"/>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0"/>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0"/>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0"/>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0"/>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0"/>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799"/>
        <p:cNvGrpSpPr/>
        <p:nvPr/>
      </p:nvGrpSpPr>
      <p:grpSpPr>
        <a:xfrm>
          <a:off x="0" y="0"/>
          <a:ext cx="0" cy="0"/>
          <a:chOff x="0" y="0"/>
          <a:chExt cx="0" cy="0"/>
        </a:xfrm>
      </p:grpSpPr>
      <p:grpSp>
        <p:nvGrpSpPr>
          <p:cNvPr id="800" name="Google Shape;800;p23"/>
          <p:cNvGrpSpPr/>
          <p:nvPr/>
        </p:nvGrpSpPr>
        <p:grpSpPr>
          <a:xfrm>
            <a:off x="-355536" y="-74054"/>
            <a:ext cx="9793728" cy="5232879"/>
            <a:chOff x="-355536" y="-74054"/>
            <a:chExt cx="9793728" cy="5232879"/>
          </a:xfrm>
        </p:grpSpPr>
        <p:grpSp>
          <p:nvGrpSpPr>
            <p:cNvPr id="801" name="Google Shape;801;p23"/>
            <p:cNvGrpSpPr/>
            <p:nvPr/>
          </p:nvGrpSpPr>
          <p:grpSpPr>
            <a:xfrm>
              <a:off x="8220076" y="1088197"/>
              <a:ext cx="1218116" cy="2738505"/>
              <a:chOff x="8220076" y="1088197"/>
              <a:chExt cx="1218116" cy="2738505"/>
            </a:xfrm>
          </p:grpSpPr>
          <p:sp>
            <p:nvSpPr>
              <p:cNvPr id="802" name="Google Shape;802;p23"/>
              <p:cNvSpPr/>
              <p:nvPr/>
            </p:nvSpPr>
            <p:spPr>
              <a:xfrm rot="-5400000" flipH="1">
                <a:off x="8083959" y="1614845"/>
                <a:ext cx="1586694" cy="533400"/>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3"/>
              <p:cNvSpPr/>
              <p:nvPr/>
            </p:nvSpPr>
            <p:spPr>
              <a:xfrm rot="5400000">
                <a:off x="7971115" y="2359626"/>
                <a:ext cx="1716037" cy="1218116"/>
              </a:xfrm>
              <a:custGeom>
                <a:avLst/>
                <a:gdLst/>
                <a:ahLst/>
                <a:cxnLst/>
                <a:rect l="l" t="t" r="r" b="b"/>
                <a:pathLst>
                  <a:path w="17618" h="12506" extrusionOk="0">
                    <a:moveTo>
                      <a:pt x="142" y="888"/>
                    </a:moveTo>
                    <a:cubicBezTo>
                      <a:pt x="128" y="1057"/>
                      <a:pt x="114" y="1324"/>
                      <a:pt x="114" y="1451"/>
                    </a:cubicBezTo>
                    <a:cubicBezTo>
                      <a:pt x="100" y="1874"/>
                      <a:pt x="85" y="2155"/>
                      <a:pt x="85" y="2226"/>
                    </a:cubicBezTo>
                    <a:cubicBezTo>
                      <a:pt x="57" y="2465"/>
                      <a:pt x="29" y="2916"/>
                      <a:pt x="15" y="3197"/>
                    </a:cubicBezTo>
                    <a:cubicBezTo>
                      <a:pt x="1" y="3507"/>
                      <a:pt x="15" y="3606"/>
                      <a:pt x="71" y="3873"/>
                    </a:cubicBezTo>
                    <a:cubicBezTo>
                      <a:pt x="114" y="4127"/>
                      <a:pt x="269" y="4436"/>
                      <a:pt x="508" y="4803"/>
                    </a:cubicBezTo>
                    <a:cubicBezTo>
                      <a:pt x="550" y="4873"/>
                      <a:pt x="790" y="5211"/>
                      <a:pt x="860" y="5309"/>
                    </a:cubicBezTo>
                    <a:cubicBezTo>
                      <a:pt x="902" y="5366"/>
                      <a:pt x="959" y="5464"/>
                      <a:pt x="987" y="5507"/>
                    </a:cubicBezTo>
                    <a:cubicBezTo>
                      <a:pt x="1015" y="5549"/>
                      <a:pt x="1043" y="5605"/>
                      <a:pt x="1071" y="5619"/>
                    </a:cubicBezTo>
                    <a:cubicBezTo>
                      <a:pt x="1085" y="5647"/>
                      <a:pt x="1170" y="5760"/>
                      <a:pt x="1240" y="5887"/>
                    </a:cubicBezTo>
                    <a:cubicBezTo>
                      <a:pt x="1367" y="6070"/>
                      <a:pt x="1606" y="6380"/>
                      <a:pt x="1634" y="6408"/>
                    </a:cubicBezTo>
                    <a:cubicBezTo>
                      <a:pt x="1649" y="6408"/>
                      <a:pt x="1663" y="6436"/>
                      <a:pt x="1691" y="6464"/>
                    </a:cubicBezTo>
                    <a:cubicBezTo>
                      <a:pt x="1818" y="6647"/>
                      <a:pt x="2240" y="7070"/>
                      <a:pt x="2423" y="7225"/>
                    </a:cubicBezTo>
                    <a:cubicBezTo>
                      <a:pt x="2705" y="7436"/>
                      <a:pt x="3014" y="7633"/>
                      <a:pt x="3226" y="7717"/>
                    </a:cubicBezTo>
                    <a:cubicBezTo>
                      <a:pt x="3282" y="7746"/>
                      <a:pt x="3338" y="7760"/>
                      <a:pt x="3352" y="7774"/>
                    </a:cubicBezTo>
                    <a:cubicBezTo>
                      <a:pt x="3381" y="7788"/>
                      <a:pt x="3592" y="7844"/>
                      <a:pt x="3690" y="7858"/>
                    </a:cubicBezTo>
                    <a:cubicBezTo>
                      <a:pt x="3803" y="7872"/>
                      <a:pt x="4155" y="7886"/>
                      <a:pt x="4282" y="7872"/>
                    </a:cubicBezTo>
                    <a:cubicBezTo>
                      <a:pt x="4409" y="7858"/>
                      <a:pt x="4690" y="7802"/>
                      <a:pt x="5127" y="7703"/>
                    </a:cubicBezTo>
                    <a:cubicBezTo>
                      <a:pt x="5577" y="7605"/>
                      <a:pt x="5887" y="7577"/>
                      <a:pt x="6155" y="7619"/>
                    </a:cubicBezTo>
                    <a:cubicBezTo>
                      <a:pt x="6324" y="7647"/>
                      <a:pt x="6352" y="7647"/>
                      <a:pt x="6648" y="7802"/>
                    </a:cubicBezTo>
                    <a:cubicBezTo>
                      <a:pt x="6760" y="7858"/>
                      <a:pt x="6901" y="7915"/>
                      <a:pt x="6957" y="7929"/>
                    </a:cubicBezTo>
                    <a:cubicBezTo>
                      <a:pt x="7098" y="7971"/>
                      <a:pt x="7366" y="7971"/>
                      <a:pt x="7464" y="7943"/>
                    </a:cubicBezTo>
                    <a:cubicBezTo>
                      <a:pt x="7521" y="7929"/>
                      <a:pt x="7549" y="7929"/>
                      <a:pt x="7549" y="7929"/>
                    </a:cubicBezTo>
                    <a:cubicBezTo>
                      <a:pt x="7549" y="7929"/>
                      <a:pt x="7521" y="7957"/>
                      <a:pt x="7464" y="7985"/>
                    </a:cubicBezTo>
                    <a:cubicBezTo>
                      <a:pt x="7323" y="8084"/>
                      <a:pt x="7211" y="8154"/>
                      <a:pt x="7084" y="8224"/>
                    </a:cubicBezTo>
                    <a:cubicBezTo>
                      <a:pt x="7028" y="8267"/>
                      <a:pt x="6971" y="8309"/>
                      <a:pt x="6957" y="8309"/>
                    </a:cubicBezTo>
                    <a:cubicBezTo>
                      <a:pt x="6943" y="8309"/>
                      <a:pt x="6915" y="8337"/>
                      <a:pt x="6887" y="8365"/>
                    </a:cubicBezTo>
                    <a:cubicBezTo>
                      <a:pt x="6859" y="8379"/>
                      <a:pt x="6816" y="8407"/>
                      <a:pt x="6802" y="8407"/>
                    </a:cubicBezTo>
                    <a:cubicBezTo>
                      <a:pt x="6802" y="8407"/>
                      <a:pt x="6788" y="8422"/>
                      <a:pt x="6788" y="8422"/>
                    </a:cubicBezTo>
                    <a:cubicBezTo>
                      <a:pt x="6788" y="8422"/>
                      <a:pt x="6760" y="8464"/>
                      <a:pt x="6718" y="8492"/>
                    </a:cubicBezTo>
                    <a:cubicBezTo>
                      <a:pt x="6676" y="8520"/>
                      <a:pt x="6577" y="8605"/>
                      <a:pt x="6507" y="8661"/>
                    </a:cubicBezTo>
                    <a:cubicBezTo>
                      <a:pt x="6338" y="8816"/>
                      <a:pt x="6267" y="8858"/>
                      <a:pt x="6056" y="8943"/>
                    </a:cubicBezTo>
                    <a:cubicBezTo>
                      <a:pt x="5859" y="9027"/>
                      <a:pt x="5549" y="9097"/>
                      <a:pt x="5282" y="9140"/>
                    </a:cubicBezTo>
                    <a:cubicBezTo>
                      <a:pt x="5113" y="9154"/>
                      <a:pt x="4944" y="9182"/>
                      <a:pt x="4789" y="9210"/>
                    </a:cubicBezTo>
                    <a:cubicBezTo>
                      <a:pt x="4578" y="9252"/>
                      <a:pt x="4352" y="9323"/>
                      <a:pt x="4183" y="9393"/>
                    </a:cubicBezTo>
                    <a:cubicBezTo>
                      <a:pt x="4141" y="9407"/>
                      <a:pt x="4099" y="9435"/>
                      <a:pt x="4099" y="9435"/>
                    </a:cubicBezTo>
                    <a:cubicBezTo>
                      <a:pt x="4056" y="9435"/>
                      <a:pt x="3676" y="9703"/>
                      <a:pt x="3662" y="9745"/>
                    </a:cubicBezTo>
                    <a:cubicBezTo>
                      <a:pt x="3662" y="9759"/>
                      <a:pt x="3634" y="9773"/>
                      <a:pt x="3620" y="9802"/>
                    </a:cubicBezTo>
                    <a:cubicBezTo>
                      <a:pt x="3564" y="9844"/>
                      <a:pt x="3465" y="9971"/>
                      <a:pt x="3338" y="10168"/>
                    </a:cubicBezTo>
                    <a:cubicBezTo>
                      <a:pt x="3254" y="10294"/>
                      <a:pt x="3155" y="10477"/>
                      <a:pt x="3085" y="10675"/>
                    </a:cubicBezTo>
                    <a:cubicBezTo>
                      <a:pt x="3043" y="10787"/>
                      <a:pt x="3000" y="10886"/>
                      <a:pt x="2972" y="10914"/>
                    </a:cubicBezTo>
                    <a:cubicBezTo>
                      <a:pt x="2972" y="10928"/>
                      <a:pt x="2958" y="10956"/>
                      <a:pt x="2958" y="10970"/>
                    </a:cubicBezTo>
                    <a:cubicBezTo>
                      <a:pt x="2958" y="10970"/>
                      <a:pt x="2944" y="11041"/>
                      <a:pt x="2902" y="11097"/>
                    </a:cubicBezTo>
                    <a:cubicBezTo>
                      <a:pt x="2874" y="11167"/>
                      <a:pt x="2845" y="11224"/>
                      <a:pt x="2845" y="11238"/>
                    </a:cubicBezTo>
                    <a:cubicBezTo>
                      <a:pt x="2845" y="11280"/>
                      <a:pt x="2564" y="11872"/>
                      <a:pt x="2465" y="12012"/>
                    </a:cubicBezTo>
                    <a:cubicBezTo>
                      <a:pt x="2437" y="12055"/>
                      <a:pt x="2395" y="12125"/>
                      <a:pt x="2381" y="12167"/>
                    </a:cubicBezTo>
                    <a:cubicBezTo>
                      <a:pt x="2353" y="12195"/>
                      <a:pt x="2324" y="12252"/>
                      <a:pt x="2310" y="12266"/>
                    </a:cubicBezTo>
                    <a:cubicBezTo>
                      <a:pt x="2254" y="12364"/>
                      <a:pt x="2212" y="12435"/>
                      <a:pt x="2212" y="12463"/>
                    </a:cubicBezTo>
                    <a:cubicBezTo>
                      <a:pt x="2212" y="12505"/>
                      <a:pt x="2282" y="12491"/>
                      <a:pt x="2437" y="12435"/>
                    </a:cubicBezTo>
                    <a:cubicBezTo>
                      <a:pt x="2592" y="12379"/>
                      <a:pt x="2733" y="12322"/>
                      <a:pt x="3000" y="12224"/>
                    </a:cubicBezTo>
                    <a:cubicBezTo>
                      <a:pt x="3226" y="12153"/>
                      <a:pt x="3296" y="12125"/>
                      <a:pt x="3493" y="12083"/>
                    </a:cubicBezTo>
                    <a:cubicBezTo>
                      <a:pt x="4000" y="11942"/>
                      <a:pt x="4254" y="11857"/>
                      <a:pt x="4493" y="11717"/>
                    </a:cubicBezTo>
                    <a:cubicBezTo>
                      <a:pt x="4845" y="11520"/>
                      <a:pt x="5127" y="11280"/>
                      <a:pt x="5310" y="10999"/>
                    </a:cubicBezTo>
                    <a:cubicBezTo>
                      <a:pt x="5366" y="10914"/>
                      <a:pt x="5507" y="10646"/>
                      <a:pt x="5634" y="10365"/>
                    </a:cubicBezTo>
                    <a:cubicBezTo>
                      <a:pt x="5760" y="10069"/>
                      <a:pt x="5887" y="9787"/>
                      <a:pt x="6042" y="9478"/>
                    </a:cubicBezTo>
                    <a:cubicBezTo>
                      <a:pt x="6197" y="9154"/>
                      <a:pt x="6239" y="9097"/>
                      <a:pt x="6352" y="8943"/>
                    </a:cubicBezTo>
                    <a:cubicBezTo>
                      <a:pt x="6493" y="8774"/>
                      <a:pt x="6676" y="8591"/>
                      <a:pt x="6845" y="8464"/>
                    </a:cubicBezTo>
                    <a:cubicBezTo>
                      <a:pt x="6985" y="8365"/>
                      <a:pt x="7436" y="8070"/>
                      <a:pt x="7549" y="8013"/>
                    </a:cubicBezTo>
                    <a:cubicBezTo>
                      <a:pt x="7563" y="7999"/>
                      <a:pt x="7633" y="7957"/>
                      <a:pt x="7690" y="7915"/>
                    </a:cubicBezTo>
                    <a:cubicBezTo>
                      <a:pt x="7746" y="7886"/>
                      <a:pt x="7844" y="7844"/>
                      <a:pt x="7887" y="7830"/>
                    </a:cubicBezTo>
                    <a:cubicBezTo>
                      <a:pt x="7929" y="7816"/>
                      <a:pt x="7971" y="7788"/>
                      <a:pt x="7985" y="7774"/>
                    </a:cubicBezTo>
                    <a:cubicBezTo>
                      <a:pt x="7999" y="7760"/>
                      <a:pt x="8028" y="7760"/>
                      <a:pt x="8042" y="7760"/>
                    </a:cubicBezTo>
                    <a:cubicBezTo>
                      <a:pt x="8084" y="7760"/>
                      <a:pt x="8929" y="7337"/>
                      <a:pt x="9168" y="7196"/>
                    </a:cubicBezTo>
                    <a:cubicBezTo>
                      <a:pt x="9196" y="7168"/>
                      <a:pt x="9295" y="7126"/>
                      <a:pt x="9379" y="7084"/>
                    </a:cubicBezTo>
                    <a:cubicBezTo>
                      <a:pt x="9450" y="7042"/>
                      <a:pt x="9520" y="7013"/>
                      <a:pt x="9520" y="6999"/>
                    </a:cubicBezTo>
                    <a:cubicBezTo>
                      <a:pt x="9520" y="6999"/>
                      <a:pt x="9534" y="6985"/>
                      <a:pt x="9548" y="6985"/>
                    </a:cubicBezTo>
                    <a:cubicBezTo>
                      <a:pt x="9548" y="6985"/>
                      <a:pt x="9576" y="6971"/>
                      <a:pt x="9591" y="6957"/>
                    </a:cubicBezTo>
                    <a:cubicBezTo>
                      <a:pt x="9605" y="6943"/>
                      <a:pt x="9633" y="6929"/>
                      <a:pt x="9647" y="6929"/>
                    </a:cubicBezTo>
                    <a:cubicBezTo>
                      <a:pt x="9647" y="6929"/>
                      <a:pt x="9703" y="6901"/>
                      <a:pt x="9745" y="6873"/>
                    </a:cubicBezTo>
                    <a:cubicBezTo>
                      <a:pt x="9788" y="6844"/>
                      <a:pt x="9844" y="6816"/>
                      <a:pt x="9844" y="6816"/>
                    </a:cubicBezTo>
                    <a:cubicBezTo>
                      <a:pt x="9858" y="6816"/>
                      <a:pt x="9858" y="6816"/>
                      <a:pt x="9858" y="6802"/>
                    </a:cubicBezTo>
                    <a:cubicBezTo>
                      <a:pt x="9858" y="6788"/>
                      <a:pt x="9900" y="6760"/>
                      <a:pt x="9943" y="6732"/>
                    </a:cubicBezTo>
                    <a:cubicBezTo>
                      <a:pt x="10098" y="6633"/>
                      <a:pt x="10154" y="6591"/>
                      <a:pt x="10252" y="6521"/>
                    </a:cubicBezTo>
                    <a:cubicBezTo>
                      <a:pt x="10365" y="6436"/>
                      <a:pt x="10478" y="6337"/>
                      <a:pt x="10576" y="6253"/>
                    </a:cubicBezTo>
                    <a:cubicBezTo>
                      <a:pt x="10604" y="6225"/>
                      <a:pt x="10633" y="6197"/>
                      <a:pt x="10633" y="6197"/>
                    </a:cubicBezTo>
                    <a:cubicBezTo>
                      <a:pt x="10675" y="6197"/>
                      <a:pt x="11309" y="5549"/>
                      <a:pt x="11421" y="5408"/>
                    </a:cubicBezTo>
                    <a:cubicBezTo>
                      <a:pt x="11421" y="5394"/>
                      <a:pt x="11421" y="5408"/>
                      <a:pt x="11435" y="5408"/>
                    </a:cubicBezTo>
                    <a:cubicBezTo>
                      <a:pt x="11435" y="5408"/>
                      <a:pt x="11435" y="5436"/>
                      <a:pt x="11421" y="5464"/>
                    </a:cubicBezTo>
                    <a:cubicBezTo>
                      <a:pt x="11365" y="5591"/>
                      <a:pt x="11252" y="5915"/>
                      <a:pt x="11238" y="6014"/>
                    </a:cubicBezTo>
                    <a:cubicBezTo>
                      <a:pt x="11196" y="6197"/>
                      <a:pt x="11154" y="6408"/>
                      <a:pt x="11140" y="6605"/>
                    </a:cubicBezTo>
                    <a:cubicBezTo>
                      <a:pt x="11125" y="6732"/>
                      <a:pt x="11111" y="6858"/>
                      <a:pt x="11111" y="6873"/>
                    </a:cubicBezTo>
                    <a:cubicBezTo>
                      <a:pt x="11097" y="6887"/>
                      <a:pt x="11097" y="6915"/>
                      <a:pt x="11097" y="6929"/>
                    </a:cubicBezTo>
                    <a:cubicBezTo>
                      <a:pt x="11055" y="7098"/>
                      <a:pt x="10956" y="7337"/>
                      <a:pt x="10872" y="7506"/>
                    </a:cubicBezTo>
                    <a:cubicBezTo>
                      <a:pt x="10816" y="7605"/>
                      <a:pt x="10661" y="7830"/>
                      <a:pt x="10492" y="8041"/>
                    </a:cubicBezTo>
                    <a:cubicBezTo>
                      <a:pt x="10478" y="8070"/>
                      <a:pt x="10421" y="8140"/>
                      <a:pt x="10379" y="8196"/>
                    </a:cubicBezTo>
                    <a:cubicBezTo>
                      <a:pt x="10252" y="8365"/>
                      <a:pt x="9999" y="8619"/>
                      <a:pt x="9914" y="8689"/>
                    </a:cubicBezTo>
                    <a:cubicBezTo>
                      <a:pt x="9647" y="8858"/>
                      <a:pt x="9379" y="9013"/>
                      <a:pt x="8886" y="9238"/>
                    </a:cubicBezTo>
                    <a:cubicBezTo>
                      <a:pt x="8788" y="9281"/>
                      <a:pt x="8760" y="9295"/>
                      <a:pt x="8492" y="9393"/>
                    </a:cubicBezTo>
                    <a:cubicBezTo>
                      <a:pt x="8351" y="9435"/>
                      <a:pt x="8309" y="9450"/>
                      <a:pt x="8168" y="9520"/>
                    </a:cubicBezTo>
                    <a:cubicBezTo>
                      <a:pt x="7985" y="9604"/>
                      <a:pt x="7746" y="9773"/>
                      <a:pt x="7535" y="9999"/>
                    </a:cubicBezTo>
                    <a:cubicBezTo>
                      <a:pt x="7394" y="10140"/>
                      <a:pt x="7225" y="10351"/>
                      <a:pt x="7225" y="10393"/>
                    </a:cubicBezTo>
                    <a:cubicBezTo>
                      <a:pt x="7225" y="10393"/>
                      <a:pt x="7225" y="10421"/>
                      <a:pt x="7211" y="10421"/>
                    </a:cubicBezTo>
                    <a:cubicBezTo>
                      <a:pt x="7197" y="10435"/>
                      <a:pt x="7169" y="10492"/>
                      <a:pt x="7154" y="10534"/>
                    </a:cubicBezTo>
                    <a:cubicBezTo>
                      <a:pt x="7140" y="10590"/>
                      <a:pt x="7126" y="10632"/>
                      <a:pt x="7112" y="10646"/>
                    </a:cubicBezTo>
                    <a:cubicBezTo>
                      <a:pt x="7098" y="10661"/>
                      <a:pt x="7084" y="10731"/>
                      <a:pt x="7042" y="10886"/>
                    </a:cubicBezTo>
                    <a:cubicBezTo>
                      <a:pt x="7028" y="10928"/>
                      <a:pt x="7014" y="10984"/>
                      <a:pt x="7000" y="11013"/>
                    </a:cubicBezTo>
                    <a:cubicBezTo>
                      <a:pt x="7000" y="11027"/>
                      <a:pt x="6971" y="11083"/>
                      <a:pt x="6957" y="11139"/>
                    </a:cubicBezTo>
                    <a:cubicBezTo>
                      <a:pt x="6901" y="11294"/>
                      <a:pt x="6704" y="11689"/>
                      <a:pt x="6577" y="11886"/>
                    </a:cubicBezTo>
                    <a:cubicBezTo>
                      <a:pt x="6521" y="11970"/>
                      <a:pt x="6464" y="12055"/>
                      <a:pt x="6464" y="12055"/>
                    </a:cubicBezTo>
                    <a:cubicBezTo>
                      <a:pt x="6464" y="12097"/>
                      <a:pt x="6549" y="12153"/>
                      <a:pt x="6648" y="12167"/>
                    </a:cubicBezTo>
                    <a:cubicBezTo>
                      <a:pt x="6915" y="12252"/>
                      <a:pt x="7197" y="12280"/>
                      <a:pt x="7619" y="12280"/>
                    </a:cubicBezTo>
                    <a:cubicBezTo>
                      <a:pt x="7816" y="12280"/>
                      <a:pt x="8084" y="12252"/>
                      <a:pt x="8112" y="12238"/>
                    </a:cubicBezTo>
                    <a:cubicBezTo>
                      <a:pt x="8126" y="12224"/>
                      <a:pt x="8168" y="12224"/>
                      <a:pt x="8196" y="12210"/>
                    </a:cubicBezTo>
                    <a:cubicBezTo>
                      <a:pt x="8253" y="12195"/>
                      <a:pt x="8380" y="12153"/>
                      <a:pt x="8478" y="12111"/>
                    </a:cubicBezTo>
                    <a:cubicBezTo>
                      <a:pt x="8506" y="12097"/>
                      <a:pt x="8591" y="12069"/>
                      <a:pt x="8661" y="12026"/>
                    </a:cubicBezTo>
                    <a:cubicBezTo>
                      <a:pt x="9112" y="11843"/>
                      <a:pt x="9647" y="11435"/>
                      <a:pt x="9957" y="11055"/>
                    </a:cubicBezTo>
                    <a:cubicBezTo>
                      <a:pt x="10013" y="10999"/>
                      <a:pt x="10069" y="10928"/>
                      <a:pt x="10098" y="10900"/>
                    </a:cubicBezTo>
                    <a:cubicBezTo>
                      <a:pt x="10112" y="10872"/>
                      <a:pt x="10168" y="10801"/>
                      <a:pt x="10210" y="10731"/>
                    </a:cubicBezTo>
                    <a:cubicBezTo>
                      <a:pt x="10252" y="10675"/>
                      <a:pt x="10295" y="10604"/>
                      <a:pt x="10309" y="10604"/>
                    </a:cubicBezTo>
                    <a:cubicBezTo>
                      <a:pt x="10323" y="10576"/>
                      <a:pt x="10548" y="10168"/>
                      <a:pt x="10548" y="10168"/>
                    </a:cubicBezTo>
                    <a:cubicBezTo>
                      <a:pt x="10548" y="10154"/>
                      <a:pt x="10576" y="10111"/>
                      <a:pt x="10590" y="10055"/>
                    </a:cubicBezTo>
                    <a:cubicBezTo>
                      <a:pt x="10619" y="9999"/>
                      <a:pt x="10661" y="9900"/>
                      <a:pt x="10689" y="9830"/>
                    </a:cubicBezTo>
                    <a:cubicBezTo>
                      <a:pt x="10717" y="9759"/>
                      <a:pt x="10745" y="9689"/>
                      <a:pt x="10745" y="9675"/>
                    </a:cubicBezTo>
                    <a:cubicBezTo>
                      <a:pt x="10802" y="9534"/>
                      <a:pt x="10900" y="9140"/>
                      <a:pt x="10914" y="8999"/>
                    </a:cubicBezTo>
                    <a:cubicBezTo>
                      <a:pt x="10928" y="8943"/>
                      <a:pt x="10928" y="8872"/>
                      <a:pt x="10928" y="8858"/>
                    </a:cubicBezTo>
                    <a:cubicBezTo>
                      <a:pt x="10928" y="8844"/>
                      <a:pt x="10942" y="8731"/>
                      <a:pt x="10956" y="8633"/>
                    </a:cubicBezTo>
                    <a:cubicBezTo>
                      <a:pt x="10956" y="8520"/>
                      <a:pt x="10971" y="8393"/>
                      <a:pt x="10985" y="8337"/>
                    </a:cubicBezTo>
                    <a:cubicBezTo>
                      <a:pt x="10985" y="8281"/>
                      <a:pt x="10999" y="8224"/>
                      <a:pt x="10999" y="8196"/>
                    </a:cubicBezTo>
                    <a:cubicBezTo>
                      <a:pt x="10999" y="8168"/>
                      <a:pt x="11013" y="8112"/>
                      <a:pt x="11013" y="8070"/>
                    </a:cubicBezTo>
                    <a:cubicBezTo>
                      <a:pt x="11027" y="7915"/>
                      <a:pt x="11041" y="7802"/>
                      <a:pt x="11083" y="7563"/>
                    </a:cubicBezTo>
                    <a:cubicBezTo>
                      <a:pt x="11111" y="7436"/>
                      <a:pt x="11140" y="7253"/>
                      <a:pt x="11154" y="7168"/>
                    </a:cubicBezTo>
                    <a:cubicBezTo>
                      <a:pt x="11154" y="7084"/>
                      <a:pt x="11182" y="6957"/>
                      <a:pt x="11196" y="6887"/>
                    </a:cubicBezTo>
                    <a:cubicBezTo>
                      <a:pt x="11210" y="6788"/>
                      <a:pt x="11238" y="6619"/>
                      <a:pt x="11252" y="6450"/>
                    </a:cubicBezTo>
                    <a:cubicBezTo>
                      <a:pt x="11266" y="6422"/>
                      <a:pt x="11266" y="6352"/>
                      <a:pt x="11280" y="6309"/>
                    </a:cubicBezTo>
                    <a:cubicBezTo>
                      <a:pt x="11294" y="6267"/>
                      <a:pt x="11309" y="6140"/>
                      <a:pt x="11337" y="6042"/>
                    </a:cubicBezTo>
                    <a:cubicBezTo>
                      <a:pt x="11365" y="5873"/>
                      <a:pt x="11407" y="5704"/>
                      <a:pt x="11449" y="5605"/>
                    </a:cubicBezTo>
                    <a:cubicBezTo>
                      <a:pt x="11463" y="5577"/>
                      <a:pt x="11478" y="5535"/>
                      <a:pt x="11478" y="5535"/>
                    </a:cubicBezTo>
                    <a:cubicBezTo>
                      <a:pt x="11478" y="5521"/>
                      <a:pt x="11506" y="5436"/>
                      <a:pt x="11548" y="5352"/>
                    </a:cubicBezTo>
                    <a:cubicBezTo>
                      <a:pt x="11590" y="5225"/>
                      <a:pt x="11646" y="5141"/>
                      <a:pt x="11717" y="5042"/>
                    </a:cubicBezTo>
                    <a:cubicBezTo>
                      <a:pt x="11773" y="4957"/>
                      <a:pt x="11830" y="4901"/>
                      <a:pt x="11830" y="4901"/>
                    </a:cubicBezTo>
                    <a:cubicBezTo>
                      <a:pt x="11844" y="4901"/>
                      <a:pt x="11844" y="4887"/>
                      <a:pt x="11844" y="4873"/>
                    </a:cubicBezTo>
                    <a:cubicBezTo>
                      <a:pt x="11844" y="4873"/>
                      <a:pt x="11872" y="4831"/>
                      <a:pt x="11900" y="4803"/>
                    </a:cubicBezTo>
                    <a:cubicBezTo>
                      <a:pt x="11970" y="4718"/>
                      <a:pt x="11999" y="4676"/>
                      <a:pt x="12083" y="4577"/>
                    </a:cubicBezTo>
                    <a:cubicBezTo>
                      <a:pt x="12125" y="4521"/>
                      <a:pt x="12168" y="4451"/>
                      <a:pt x="12182" y="4436"/>
                    </a:cubicBezTo>
                    <a:cubicBezTo>
                      <a:pt x="12196" y="4422"/>
                      <a:pt x="12280" y="4310"/>
                      <a:pt x="12365" y="4211"/>
                    </a:cubicBezTo>
                    <a:cubicBezTo>
                      <a:pt x="12435" y="4098"/>
                      <a:pt x="12520" y="3986"/>
                      <a:pt x="12520" y="3972"/>
                    </a:cubicBezTo>
                    <a:cubicBezTo>
                      <a:pt x="12534" y="3958"/>
                      <a:pt x="12632" y="3845"/>
                      <a:pt x="12717" y="3718"/>
                    </a:cubicBezTo>
                    <a:cubicBezTo>
                      <a:pt x="12815" y="3592"/>
                      <a:pt x="12914" y="3465"/>
                      <a:pt x="12928" y="3437"/>
                    </a:cubicBezTo>
                    <a:cubicBezTo>
                      <a:pt x="12956" y="3408"/>
                      <a:pt x="12998" y="3352"/>
                      <a:pt x="13041" y="3310"/>
                    </a:cubicBezTo>
                    <a:cubicBezTo>
                      <a:pt x="13069" y="3268"/>
                      <a:pt x="13111" y="3225"/>
                      <a:pt x="13125" y="3197"/>
                    </a:cubicBezTo>
                    <a:cubicBezTo>
                      <a:pt x="13153" y="3183"/>
                      <a:pt x="13181" y="3141"/>
                      <a:pt x="13195" y="3113"/>
                    </a:cubicBezTo>
                    <a:cubicBezTo>
                      <a:pt x="13238" y="3056"/>
                      <a:pt x="13308" y="2958"/>
                      <a:pt x="13364" y="2916"/>
                    </a:cubicBezTo>
                    <a:cubicBezTo>
                      <a:pt x="13407" y="2859"/>
                      <a:pt x="13660" y="2549"/>
                      <a:pt x="13716" y="2465"/>
                    </a:cubicBezTo>
                    <a:cubicBezTo>
                      <a:pt x="13745" y="2423"/>
                      <a:pt x="13801" y="2352"/>
                      <a:pt x="13829" y="2324"/>
                    </a:cubicBezTo>
                    <a:cubicBezTo>
                      <a:pt x="13900" y="2240"/>
                      <a:pt x="14012" y="2099"/>
                      <a:pt x="14097" y="1972"/>
                    </a:cubicBezTo>
                    <a:cubicBezTo>
                      <a:pt x="14139" y="1930"/>
                      <a:pt x="14181" y="1874"/>
                      <a:pt x="14209" y="1845"/>
                    </a:cubicBezTo>
                    <a:cubicBezTo>
                      <a:pt x="14223" y="1831"/>
                      <a:pt x="14266" y="1775"/>
                      <a:pt x="14294" y="1733"/>
                    </a:cubicBezTo>
                    <a:cubicBezTo>
                      <a:pt x="14322" y="1705"/>
                      <a:pt x="14378" y="1620"/>
                      <a:pt x="14421" y="1564"/>
                    </a:cubicBezTo>
                    <a:cubicBezTo>
                      <a:pt x="14463" y="1507"/>
                      <a:pt x="14505" y="1451"/>
                      <a:pt x="14519" y="1437"/>
                    </a:cubicBezTo>
                    <a:cubicBezTo>
                      <a:pt x="14519" y="1423"/>
                      <a:pt x="14561" y="1381"/>
                      <a:pt x="14590" y="1353"/>
                    </a:cubicBezTo>
                    <a:cubicBezTo>
                      <a:pt x="14618" y="1310"/>
                      <a:pt x="14646" y="1268"/>
                      <a:pt x="14660" y="1254"/>
                    </a:cubicBezTo>
                    <a:cubicBezTo>
                      <a:pt x="14660" y="1240"/>
                      <a:pt x="14674" y="1226"/>
                      <a:pt x="14674" y="1226"/>
                    </a:cubicBezTo>
                    <a:cubicBezTo>
                      <a:pt x="14688" y="1226"/>
                      <a:pt x="14702" y="1198"/>
                      <a:pt x="14730" y="1169"/>
                    </a:cubicBezTo>
                    <a:cubicBezTo>
                      <a:pt x="14759" y="1127"/>
                      <a:pt x="14787" y="1085"/>
                      <a:pt x="14801" y="1071"/>
                    </a:cubicBezTo>
                    <a:cubicBezTo>
                      <a:pt x="14857" y="1000"/>
                      <a:pt x="14998" y="817"/>
                      <a:pt x="15026" y="775"/>
                    </a:cubicBezTo>
                    <a:cubicBezTo>
                      <a:pt x="15040" y="761"/>
                      <a:pt x="15068" y="733"/>
                      <a:pt x="15082" y="705"/>
                    </a:cubicBezTo>
                    <a:lnTo>
                      <a:pt x="15125" y="663"/>
                    </a:lnTo>
                    <a:lnTo>
                      <a:pt x="15111" y="705"/>
                    </a:lnTo>
                    <a:cubicBezTo>
                      <a:pt x="15096" y="733"/>
                      <a:pt x="15082" y="775"/>
                      <a:pt x="15068" y="817"/>
                    </a:cubicBezTo>
                    <a:cubicBezTo>
                      <a:pt x="15054" y="846"/>
                      <a:pt x="15026" y="902"/>
                      <a:pt x="15026" y="930"/>
                    </a:cubicBezTo>
                    <a:cubicBezTo>
                      <a:pt x="15012" y="972"/>
                      <a:pt x="14998" y="1057"/>
                      <a:pt x="14970" y="1127"/>
                    </a:cubicBezTo>
                    <a:cubicBezTo>
                      <a:pt x="14913" y="1338"/>
                      <a:pt x="14843" y="1719"/>
                      <a:pt x="14815" y="1986"/>
                    </a:cubicBezTo>
                    <a:cubicBezTo>
                      <a:pt x="14773" y="2338"/>
                      <a:pt x="14773" y="3282"/>
                      <a:pt x="14829" y="3535"/>
                    </a:cubicBezTo>
                    <a:cubicBezTo>
                      <a:pt x="14857" y="3690"/>
                      <a:pt x="14857" y="4507"/>
                      <a:pt x="14829" y="4746"/>
                    </a:cubicBezTo>
                    <a:cubicBezTo>
                      <a:pt x="14787" y="5000"/>
                      <a:pt x="14787" y="5014"/>
                      <a:pt x="14604" y="5591"/>
                    </a:cubicBezTo>
                    <a:cubicBezTo>
                      <a:pt x="14547" y="5774"/>
                      <a:pt x="14491" y="5957"/>
                      <a:pt x="14477" y="6014"/>
                    </a:cubicBezTo>
                    <a:cubicBezTo>
                      <a:pt x="14463" y="6070"/>
                      <a:pt x="14435" y="6126"/>
                      <a:pt x="14435" y="6154"/>
                    </a:cubicBezTo>
                    <a:cubicBezTo>
                      <a:pt x="14421" y="6183"/>
                      <a:pt x="14336" y="6521"/>
                      <a:pt x="14322" y="6577"/>
                    </a:cubicBezTo>
                    <a:cubicBezTo>
                      <a:pt x="14322" y="6605"/>
                      <a:pt x="14308" y="6689"/>
                      <a:pt x="14280" y="6774"/>
                    </a:cubicBezTo>
                    <a:cubicBezTo>
                      <a:pt x="14252" y="6929"/>
                      <a:pt x="14209" y="7168"/>
                      <a:pt x="14195" y="7253"/>
                    </a:cubicBezTo>
                    <a:cubicBezTo>
                      <a:pt x="14181" y="7337"/>
                      <a:pt x="14181" y="7802"/>
                      <a:pt x="14209" y="7915"/>
                    </a:cubicBezTo>
                    <a:cubicBezTo>
                      <a:pt x="14238" y="8182"/>
                      <a:pt x="14266" y="8351"/>
                      <a:pt x="14294" y="8365"/>
                    </a:cubicBezTo>
                    <a:cubicBezTo>
                      <a:pt x="14294" y="8393"/>
                      <a:pt x="14308" y="8422"/>
                      <a:pt x="14308" y="8436"/>
                    </a:cubicBezTo>
                    <a:cubicBezTo>
                      <a:pt x="14308" y="8492"/>
                      <a:pt x="14406" y="8830"/>
                      <a:pt x="14449" y="8971"/>
                    </a:cubicBezTo>
                    <a:cubicBezTo>
                      <a:pt x="14519" y="9154"/>
                      <a:pt x="14590" y="9295"/>
                      <a:pt x="14674" y="9407"/>
                    </a:cubicBezTo>
                    <a:cubicBezTo>
                      <a:pt x="14716" y="9478"/>
                      <a:pt x="14744" y="9534"/>
                      <a:pt x="14744" y="9534"/>
                    </a:cubicBezTo>
                    <a:cubicBezTo>
                      <a:pt x="14744" y="9548"/>
                      <a:pt x="14928" y="9802"/>
                      <a:pt x="15040" y="9956"/>
                    </a:cubicBezTo>
                    <a:cubicBezTo>
                      <a:pt x="15111" y="10027"/>
                      <a:pt x="15209" y="10154"/>
                      <a:pt x="15265" y="10224"/>
                    </a:cubicBezTo>
                    <a:cubicBezTo>
                      <a:pt x="15308" y="10308"/>
                      <a:pt x="15364" y="10379"/>
                      <a:pt x="15378" y="10379"/>
                    </a:cubicBezTo>
                    <a:cubicBezTo>
                      <a:pt x="15392" y="10407"/>
                      <a:pt x="15463" y="10506"/>
                      <a:pt x="15477" y="10534"/>
                    </a:cubicBezTo>
                    <a:cubicBezTo>
                      <a:pt x="15491" y="10548"/>
                      <a:pt x="15561" y="10646"/>
                      <a:pt x="15632" y="10759"/>
                    </a:cubicBezTo>
                    <a:cubicBezTo>
                      <a:pt x="15772" y="10956"/>
                      <a:pt x="15857" y="11083"/>
                      <a:pt x="15970" y="11280"/>
                    </a:cubicBezTo>
                    <a:cubicBezTo>
                      <a:pt x="16040" y="11407"/>
                      <a:pt x="16153" y="11660"/>
                      <a:pt x="16153" y="11674"/>
                    </a:cubicBezTo>
                    <a:cubicBezTo>
                      <a:pt x="16153" y="11674"/>
                      <a:pt x="16181" y="11717"/>
                      <a:pt x="16195" y="11745"/>
                    </a:cubicBezTo>
                    <a:cubicBezTo>
                      <a:pt x="16209" y="11773"/>
                      <a:pt x="16223" y="11815"/>
                      <a:pt x="16223" y="11815"/>
                    </a:cubicBezTo>
                    <a:cubicBezTo>
                      <a:pt x="16223" y="11829"/>
                      <a:pt x="16265" y="11998"/>
                      <a:pt x="16293" y="12055"/>
                    </a:cubicBezTo>
                    <a:cubicBezTo>
                      <a:pt x="16308" y="12097"/>
                      <a:pt x="16322" y="12125"/>
                      <a:pt x="16322" y="12139"/>
                    </a:cubicBezTo>
                    <a:cubicBezTo>
                      <a:pt x="16322" y="12181"/>
                      <a:pt x="16378" y="12266"/>
                      <a:pt x="16420" y="12266"/>
                    </a:cubicBezTo>
                    <a:cubicBezTo>
                      <a:pt x="16448" y="12266"/>
                      <a:pt x="16491" y="12210"/>
                      <a:pt x="16589" y="12026"/>
                    </a:cubicBezTo>
                    <a:cubicBezTo>
                      <a:pt x="16617" y="11956"/>
                      <a:pt x="16674" y="11872"/>
                      <a:pt x="16702" y="11815"/>
                    </a:cubicBezTo>
                    <a:cubicBezTo>
                      <a:pt x="16730" y="11773"/>
                      <a:pt x="16786" y="11660"/>
                      <a:pt x="16829" y="11576"/>
                    </a:cubicBezTo>
                    <a:cubicBezTo>
                      <a:pt x="16871" y="11491"/>
                      <a:pt x="16927" y="11393"/>
                      <a:pt x="16955" y="11365"/>
                    </a:cubicBezTo>
                    <a:cubicBezTo>
                      <a:pt x="17012" y="11266"/>
                      <a:pt x="17138" y="10999"/>
                      <a:pt x="17223" y="10815"/>
                    </a:cubicBezTo>
                    <a:cubicBezTo>
                      <a:pt x="17265" y="10717"/>
                      <a:pt x="17307" y="10618"/>
                      <a:pt x="17321" y="10590"/>
                    </a:cubicBezTo>
                    <a:cubicBezTo>
                      <a:pt x="17533" y="10154"/>
                      <a:pt x="17617" y="9661"/>
                      <a:pt x="17561" y="9281"/>
                    </a:cubicBezTo>
                    <a:cubicBezTo>
                      <a:pt x="17533" y="9055"/>
                      <a:pt x="17504" y="8928"/>
                      <a:pt x="17448" y="8802"/>
                    </a:cubicBezTo>
                    <a:cubicBezTo>
                      <a:pt x="17434" y="8745"/>
                      <a:pt x="17392" y="8675"/>
                      <a:pt x="17378" y="8633"/>
                    </a:cubicBezTo>
                    <a:cubicBezTo>
                      <a:pt x="17364" y="8605"/>
                      <a:pt x="17335" y="8534"/>
                      <a:pt x="17321" y="8492"/>
                    </a:cubicBezTo>
                    <a:cubicBezTo>
                      <a:pt x="17307" y="8450"/>
                      <a:pt x="17265" y="8365"/>
                      <a:pt x="17237" y="8309"/>
                    </a:cubicBezTo>
                    <a:cubicBezTo>
                      <a:pt x="17195" y="8196"/>
                      <a:pt x="17040" y="7929"/>
                      <a:pt x="17026" y="7915"/>
                    </a:cubicBezTo>
                    <a:cubicBezTo>
                      <a:pt x="17012" y="7915"/>
                      <a:pt x="17012" y="7901"/>
                      <a:pt x="17012" y="7886"/>
                    </a:cubicBezTo>
                    <a:cubicBezTo>
                      <a:pt x="17012" y="7872"/>
                      <a:pt x="16913" y="7717"/>
                      <a:pt x="16885" y="7703"/>
                    </a:cubicBezTo>
                    <a:cubicBezTo>
                      <a:pt x="16885" y="7703"/>
                      <a:pt x="16871" y="7689"/>
                      <a:pt x="16871" y="7689"/>
                    </a:cubicBezTo>
                    <a:cubicBezTo>
                      <a:pt x="16871" y="7675"/>
                      <a:pt x="16843" y="7633"/>
                      <a:pt x="16800" y="7577"/>
                    </a:cubicBezTo>
                    <a:cubicBezTo>
                      <a:pt x="16772" y="7520"/>
                      <a:pt x="16730" y="7464"/>
                      <a:pt x="16716" y="7436"/>
                    </a:cubicBezTo>
                    <a:cubicBezTo>
                      <a:pt x="16674" y="7365"/>
                      <a:pt x="16392" y="7056"/>
                      <a:pt x="16279" y="6943"/>
                    </a:cubicBezTo>
                    <a:cubicBezTo>
                      <a:pt x="16054" y="6760"/>
                      <a:pt x="15772" y="6450"/>
                      <a:pt x="15702" y="6295"/>
                    </a:cubicBezTo>
                    <a:cubicBezTo>
                      <a:pt x="15674" y="6253"/>
                      <a:pt x="15632" y="6183"/>
                      <a:pt x="15603" y="6112"/>
                    </a:cubicBezTo>
                    <a:cubicBezTo>
                      <a:pt x="15519" y="5999"/>
                      <a:pt x="15491" y="5943"/>
                      <a:pt x="15294" y="5521"/>
                    </a:cubicBezTo>
                    <a:cubicBezTo>
                      <a:pt x="15153" y="5267"/>
                      <a:pt x="15068" y="5014"/>
                      <a:pt x="15040" y="4887"/>
                    </a:cubicBezTo>
                    <a:cubicBezTo>
                      <a:pt x="15026" y="4774"/>
                      <a:pt x="14998" y="4676"/>
                      <a:pt x="14984" y="4634"/>
                    </a:cubicBezTo>
                    <a:cubicBezTo>
                      <a:pt x="14956" y="4605"/>
                      <a:pt x="14956" y="4493"/>
                      <a:pt x="14956" y="4169"/>
                    </a:cubicBezTo>
                    <a:cubicBezTo>
                      <a:pt x="14956" y="3929"/>
                      <a:pt x="14942" y="3676"/>
                      <a:pt x="14942" y="3620"/>
                    </a:cubicBezTo>
                    <a:cubicBezTo>
                      <a:pt x="14913" y="3465"/>
                      <a:pt x="14885" y="2873"/>
                      <a:pt x="14885" y="2662"/>
                    </a:cubicBezTo>
                    <a:cubicBezTo>
                      <a:pt x="14885" y="2479"/>
                      <a:pt x="14899" y="2014"/>
                      <a:pt x="14913" y="1944"/>
                    </a:cubicBezTo>
                    <a:cubicBezTo>
                      <a:pt x="14942" y="1803"/>
                      <a:pt x="14984" y="1493"/>
                      <a:pt x="14998" y="1437"/>
                    </a:cubicBezTo>
                    <a:cubicBezTo>
                      <a:pt x="15054" y="1141"/>
                      <a:pt x="15167" y="761"/>
                      <a:pt x="15280" y="536"/>
                    </a:cubicBezTo>
                    <a:cubicBezTo>
                      <a:pt x="15350" y="353"/>
                      <a:pt x="15463" y="142"/>
                      <a:pt x="15533" y="15"/>
                    </a:cubicBezTo>
                    <a:cubicBezTo>
                      <a:pt x="15533" y="15"/>
                      <a:pt x="15533" y="15"/>
                      <a:pt x="15533" y="15"/>
                    </a:cubicBezTo>
                    <a:lnTo>
                      <a:pt x="15420" y="15"/>
                    </a:lnTo>
                    <a:cubicBezTo>
                      <a:pt x="15392" y="71"/>
                      <a:pt x="15364" y="142"/>
                      <a:pt x="15308" y="240"/>
                    </a:cubicBezTo>
                    <a:cubicBezTo>
                      <a:pt x="15195" y="465"/>
                      <a:pt x="15139" y="550"/>
                      <a:pt x="15026" y="691"/>
                    </a:cubicBezTo>
                    <a:cubicBezTo>
                      <a:pt x="14942" y="789"/>
                      <a:pt x="14618" y="1198"/>
                      <a:pt x="14519" y="1324"/>
                    </a:cubicBezTo>
                    <a:cubicBezTo>
                      <a:pt x="14378" y="1493"/>
                      <a:pt x="14364" y="1507"/>
                      <a:pt x="14238" y="1676"/>
                    </a:cubicBezTo>
                    <a:cubicBezTo>
                      <a:pt x="14097" y="1831"/>
                      <a:pt x="14040" y="1916"/>
                      <a:pt x="13956" y="2028"/>
                    </a:cubicBezTo>
                    <a:cubicBezTo>
                      <a:pt x="13900" y="2099"/>
                      <a:pt x="13843" y="2169"/>
                      <a:pt x="13815" y="2197"/>
                    </a:cubicBezTo>
                    <a:cubicBezTo>
                      <a:pt x="13773" y="2268"/>
                      <a:pt x="13688" y="2366"/>
                      <a:pt x="13435" y="2676"/>
                    </a:cubicBezTo>
                    <a:cubicBezTo>
                      <a:pt x="13364" y="2775"/>
                      <a:pt x="13252" y="2902"/>
                      <a:pt x="13181" y="2986"/>
                    </a:cubicBezTo>
                    <a:cubicBezTo>
                      <a:pt x="13111" y="3070"/>
                      <a:pt x="13041" y="3155"/>
                      <a:pt x="13026" y="3183"/>
                    </a:cubicBezTo>
                    <a:cubicBezTo>
                      <a:pt x="12998" y="3211"/>
                      <a:pt x="12956" y="3268"/>
                      <a:pt x="12928" y="3310"/>
                    </a:cubicBezTo>
                    <a:cubicBezTo>
                      <a:pt x="12646" y="3662"/>
                      <a:pt x="12379" y="4000"/>
                      <a:pt x="12379" y="4028"/>
                    </a:cubicBezTo>
                    <a:cubicBezTo>
                      <a:pt x="12379" y="4028"/>
                      <a:pt x="12351" y="4042"/>
                      <a:pt x="12336" y="4070"/>
                    </a:cubicBezTo>
                    <a:cubicBezTo>
                      <a:pt x="12308" y="4098"/>
                      <a:pt x="12266" y="4155"/>
                      <a:pt x="12238" y="4197"/>
                    </a:cubicBezTo>
                    <a:cubicBezTo>
                      <a:pt x="12210" y="4239"/>
                      <a:pt x="12168" y="4296"/>
                      <a:pt x="12139" y="4310"/>
                    </a:cubicBezTo>
                    <a:cubicBezTo>
                      <a:pt x="12125" y="4324"/>
                      <a:pt x="12111" y="4352"/>
                      <a:pt x="12111" y="4352"/>
                    </a:cubicBezTo>
                    <a:cubicBezTo>
                      <a:pt x="12111" y="4366"/>
                      <a:pt x="11801" y="4788"/>
                      <a:pt x="11773" y="4817"/>
                    </a:cubicBezTo>
                    <a:cubicBezTo>
                      <a:pt x="11759" y="4831"/>
                      <a:pt x="11731" y="4859"/>
                      <a:pt x="11703" y="4901"/>
                    </a:cubicBezTo>
                    <a:cubicBezTo>
                      <a:pt x="11675" y="4943"/>
                      <a:pt x="11604" y="5042"/>
                      <a:pt x="11534" y="5112"/>
                    </a:cubicBezTo>
                    <a:cubicBezTo>
                      <a:pt x="11478" y="5197"/>
                      <a:pt x="11393" y="5295"/>
                      <a:pt x="11365" y="5338"/>
                    </a:cubicBezTo>
                    <a:cubicBezTo>
                      <a:pt x="11252" y="5464"/>
                      <a:pt x="11027" y="5704"/>
                      <a:pt x="10872" y="5859"/>
                    </a:cubicBezTo>
                    <a:cubicBezTo>
                      <a:pt x="10773" y="5943"/>
                      <a:pt x="10731" y="5957"/>
                      <a:pt x="10492" y="5943"/>
                    </a:cubicBezTo>
                    <a:cubicBezTo>
                      <a:pt x="10238" y="5943"/>
                      <a:pt x="10013" y="5915"/>
                      <a:pt x="9858" y="5845"/>
                    </a:cubicBezTo>
                    <a:cubicBezTo>
                      <a:pt x="9830" y="5831"/>
                      <a:pt x="9788" y="5816"/>
                      <a:pt x="9745" y="5816"/>
                    </a:cubicBezTo>
                    <a:cubicBezTo>
                      <a:pt x="9633" y="5788"/>
                      <a:pt x="9337" y="5662"/>
                      <a:pt x="9267" y="5619"/>
                    </a:cubicBezTo>
                    <a:cubicBezTo>
                      <a:pt x="9239" y="5605"/>
                      <a:pt x="9182" y="5563"/>
                      <a:pt x="9140" y="5549"/>
                    </a:cubicBezTo>
                    <a:cubicBezTo>
                      <a:pt x="8999" y="5478"/>
                      <a:pt x="8816" y="5295"/>
                      <a:pt x="8689" y="5098"/>
                    </a:cubicBezTo>
                    <a:cubicBezTo>
                      <a:pt x="8647" y="5056"/>
                      <a:pt x="8563" y="4915"/>
                      <a:pt x="8478" y="4817"/>
                    </a:cubicBezTo>
                    <a:cubicBezTo>
                      <a:pt x="8408" y="4704"/>
                      <a:pt x="8337" y="4605"/>
                      <a:pt x="8337" y="4591"/>
                    </a:cubicBezTo>
                    <a:cubicBezTo>
                      <a:pt x="8337" y="4591"/>
                      <a:pt x="8323" y="4577"/>
                      <a:pt x="8323" y="4563"/>
                    </a:cubicBezTo>
                    <a:cubicBezTo>
                      <a:pt x="8295" y="4549"/>
                      <a:pt x="8225" y="4451"/>
                      <a:pt x="8225" y="4436"/>
                    </a:cubicBezTo>
                    <a:cubicBezTo>
                      <a:pt x="8225" y="4408"/>
                      <a:pt x="7915" y="4098"/>
                      <a:pt x="7788" y="4014"/>
                    </a:cubicBezTo>
                    <a:cubicBezTo>
                      <a:pt x="7478" y="3803"/>
                      <a:pt x="7183" y="3704"/>
                      <a:pt x="6859" y="3704"/>
                    </a:cubicBezTo>
                    <a:cubicBezTo>
                      <a:pt x="6704" y="3704"/>
                      <a:pt x="6408" y="3732"/>
                      <a:pt x="6380" y="3746"/>
                    </a:cubicBezTo>
                    <a:cubicBezTo>
                      <a:pt x="6380" y="3746"/>
                      <a:pt x="6338" y="3746"/>
                      <a:pt x="6295" y="3761"/>
                    </a:cubicBezTo>
                    <a:cubicBezTo>
                      <a:pt x="6225" y="3761"/>
                      <a:pt x="6070" y="3789"/>
                      <a:pt x="5915" y="3817"/>
                    </a:cubicBezTo>
                    <a:cubicBezTo>
                      <a:pt x="5859" y="3817"/>
                      <a:pt x="5789" y="3831"/>
                      <a:pt x="5760" y="3845"/>
                    </a:cubicBezTo>
                    <a:cubicBezTo>
                      <a:pt x="5591" y="3859"/>
                      <a:pt x="5591" y="3873"/>
                      <a:pt x="5591" y="3915"/>
                    </a:cubicBezTo>
                    <a:cubicBezTo>
                      <a:pt x="5591" y="3929"/>
                      <a:pt x="5605" y="3958"/>
                      <a:pt x="5634" y="3986"/>
                    </a:cubicBezTo>
                    <a:cubicBezTo>
                      <a:pt x="5760" y="4098"/>
                      <a:pt x="6028" y="4352"/>
                      <a:pt x="6197" y="4549"/>
                    </a:cubicBezTo>
                    <a:cubicBezTo>
                      <a:pt x="6690" y="5098"/>
                      <a:pt x="6845" y="5253"/>
                      <a:pt x="7112" y="5422"/>
                    </a:cubicBezTo>
                    <a:cubicBezTo>
                      <a:pt x="7492" y="5676"/>
                      <a:pt x="7873" y="5788"/>
                      <a:pt x="8281" y="5760"/>
                    </a:cubicBezTo>
                    <a:cubicBezTo>
                      <a:pt x="8394" y="5760"/>
                      <a:pt x="8492" y="5746"/>
                      <a:pt x="8492" y="5746"/>
                    </a:cubicBezTo>
                    <a:cubicBezTo>
                      <a:pt x="8520" y="5732"/>
                      <a:pt x="8816" y="5718"/>
                      <a:pt x="9013" y="5718"/>
                    </a:cubicBezTo>
                    <a:cubicBezTo>
                      <a:pt x="9239" y="5718"/>
                      <a:pt x="9267" y="5718"/>
                      <a:pt x="9436" y="5788"/>
                    </a:cubicBezTo>
                    <a:cubicBezTo>
                      <a:pt x="9562" y="5845"/>
                      <a:pt x="9745" y="5915"/>
                      <a:pt x="9844" y="5943"/>
                    </a:cubicBezTo>
                    <a:cubicBezTo>
                      <a:pt x="9900" y="5957"/>
                      <a:pt x="9985" y="5971"/>
                      <a:pt x="10013" y="5985"/>
                    </a:cubicBezTo>
                    <a:cubicBezTo>
                      <a:pt x="10055" y="5985"/>
                      <a:pt x="10098" y="5999"/>
                      <a:pt x="10112" y="5999"/>
                    </a:cubicBezTo>
                    <a:cubicBezTo>
                      <a:pt x="10140" y="6014"/>
                      <a:pt x="10168" y="6014"/>
                      <a:pt x="10196" y="6028"/>
                    </a:cubicBezTo>
                    <a:cubicBezTo>
                      <a:pt x="10281" y="6042"/>
                      <a:pt x="10323" y="6042"/>
                      <a:pt x="10492" y="6042"/>
                    </a:cubicBezTo>
                    <a:lnTo>
                      <a:pt x="10647" y="6042"/>
                    </a:lnTo>
                    <a:lnTo>
                      <a:pt x="10548" y="6140"/>
                    </a:lnTo>
                    <a:cubicBezTo>
                      <a:pt x="10365" y="6309"/>
                      <a:pt x="9731" y="6774"/>
                      <a:pt x="9633" y="6802"/>
                    </a:cubicBezTo>
                    <a:cubicBezTo>
                      <a:pt x="9619" y="6802"/>
                      <a:pt x="9591" y="6830"/>
                      <a:pt x="9576" y="6844"/>
                    </a:cubicBezTo>
                    <a:cubicBezTo>
                      <a:pt x="9562" y="6858"/>
                      <a:pt x="9534" y="6873"/>
                      <a:pt x="9534" y="6873"/>
                    </a:cubicBezTo>
                    <a:cubicBezTo>
                      <a:pt x="9520" y="6873"/>
                      <a:pt x="9478" y="6901"/>
                      <a:pt x="9450" y="6915"/>
                    </a:cubicBezTo>
                    <a:cubicBezTo>
                      <a:pt x="9408" y="6943"/>
                      <a:pt x="9379" y="6957"/>
                      <a:pt x="9365" y="6957"/>
                    </a:cubicBezTo>
                    <a:cubicBezTo>
                      <a:pt x="9365" y="6957"/>
                      <a:pt x="9323" y="6971"/>
                      <a:pt x="9295" y="6999"/>
                    </a:cubicBezTo>
                    <a:cubicBezTo>
                      <a:pt x="9267" y="7027"/>
                      <a:pt x="9224" y="7042"/>
                      <a:pt x="9196" y="7056"/>
                    </a:cubicBezTo>
                    <a:cubicBezTo>
                      <a:pt x="9168" y="7070"/>
                      <a:pt x="9098" y="7098"/>
                      <a:pt x="9055" y="7126"/>
                    </a:cubicBezTo>
                    <a:cubicBezTo>
                      <a:pt x="8999" y="7154"/>
                      <a:pt x="8915" y="7196"/>
                      <a:pt x="8872" y="7225"/>
                    </a:cubicBezTo>
                    <a:cubicBezTo>
                      <a:pt x="8816" y="7253"/>
                      <a:pt x="8760" y="7281"/>
                      <a:pt x="8746" y="7295"/>
                    </a:cubicBezTo>
                    <a:cubicBezTo>
                      <a:pt x="8563" y="7380"/>
                      <a:pt x="8478" y="7422"/>
                      <a:pt x="8422" y="7450"/>
                    </a:cubicBezTo>
                    <a:cubicBezTo>
                      <a:pt x="8394" y="7464"/>
                      <a:pt x="8295" y="7506"/>
                      <a:pt x="8211" y="7548"/>
                    </a:cubicBezTo>
                    <a:cubicBezTo>
                      <a:pt x="7873" y="7717"/>
                      <a:pt x="7816" y="7746"/>
                      <a:pt x="7577" y="7816"/>
                    </a:cubicBezTo>
                    <a:cubicBezTo>
                      <a:pt x="7506" y="7844"/>
                      <a:pt x="7422" y="7858"/>
                      <a:pt x="7394" y="7858"/>
                    </a:cubicBezTo>
                    <a:cubicBezTo>
                      <a:pt x="7366" y="7858"/>
                      <a:pt x="7323" y="7858"/>
                      <a:pt x="7309" y="7872"/>
                    </a:cubicBezTo>
                    <a:cubicBezTo>
                      <a:pt x="7253" y="7886"/>
                      <a:pt x="7000" y="7858"/>
                      <a:pt x="6901" y="7816"/>
                    </a:cubicBezTo>
                    <a:cubicBezTo>
                      <a:pt x="6718" y="7760"/>
                      <a:pt x="6633" y="7703"/>
                      <a:pt x="6577" y="7647"/>
                    </a:cubicBezTo>
                    <a:cubicBezTo>
                      <a:pt x="6549" y="7619"/>
                      <a:pt x="6493" y="7577"/>
                      <a:pt x="6464" y="7563"/>
                    </a:cubicBezTo>
                    <a:cubicBezTo>
                      <a:pt x="6422" y="7534"/>
                      <a:pt x="6380" y="7506"/>
                      <a:pt x="6366" y="7492"/>
                    </a:cubicBezTo>
                    <a:cubicBezTo>
                      <a:pt x="6352" y="7478"/>
                      <a:pt x="6324" y="7464"/>
                      <a:pt x="6324" y="7464"/>
                    </a:cubicBezTo>
                    <a:cubicBezTo>
                      <a:pt x="6310" y="7464"/>
                      <a:pt x="6281" y="7436"/>
                      <a:pt x="6253" y="7408"/>
                    </a:cubicBezTo>
                    <a:cubicBezTo>
                      <a:pt x="6225" y="7380"/>
                      <a:pt x="6155" y="7323"/>
                      <a:pt x="6112" y="7281"/>
                    </a:cubicBezTo>
                    <a:cubicBezTo>
                      <a:pt x="5986" y="7196"/>
                      <a:pt x="5746" y="6971"/>
                      <a:pt x="5690" y="6873"/>
                    </a:cubicBezTo>
                    <a:cubicBezTo>
                      <a:pt x="5676" y="6844"/>
                      <a:pt x="5648" y="6802"/>
                      <a:pt x="5634" y="6802"/>
                    </a:cubicBezTo>
                    <a:cubicBezTo>
                      <a:pt x="5620" y="6802"/>
                      <a:pt x="5620" y="6802"/>
                      <a:pt x="5620" y="6788"/>
                    </a:cubicBezTo>
                    <a:cubicBezTo>
                      <a:pt x="5620" y="6788"/>
                      <a:pt x="5577" y="6718"/>
                      <a:pt x="5535" y="6661"/>
                    </a:cubicBezTo>
                    <a:cubicBezTo>
                      <a:pt x="5493" y="6591"/>
                      <a:pt x="5436" y="6521"/>
                      <a:pt x="5422" y="6478"/>
                    </a:cubicBezTo>
                    <a:cubicBezTo>
                      <a:pt x="5394" y="6450"/>
                      <a:pt x="5338" y="6352"/>
                      <a:pt x="5296" y="6253"/>
                    </a:cubicBezTo>
                    <a:cubicBezTo>
                      <a:pt x="5183" y="6042"/>
                      <a:pt x="5014" y="5690"/>
                      <a:pt x="5014" y="5647"/>
                    </a:cubicBezTo>
                    <a:cubicBezTo>
                      <a:pt x="5014" y="5647"/>
                      <a:pt x="5000" y="5605"/>
                      <a:pt x="4986" y="5563"/>
                    </a:cubicBezTo>
                    <a:cubicBezTo>
                      <a:pt x="4958" y="5493"/>
                      <a:pt x="4831" y="5112"/>
                      <a:pt x="4775" y="4901"/>
                    </a:cubicBezTo>
                    <a:cubicBezTo>
                      <a:pt x="4761" y="4845"/>
                      <a:pt x="4732" y="4760"/>
                      <a:pt x="4732" y="4732"/>
                    </a:cubicBezTo>
                    <a:cubicBezTo>
                      <a:pt x="4718" y="4704"/>
                      <a:pt x="4690" y="4591"/>
                      <a:pt x="4662" y="4479"/>
                    </a:cubicBezTo>
                    <a:cubicBezTo>
                      <a:pt x="4648" y="4366"/>
                      <a:pt x="4606" y="4183"/>
                      <a:pt x="4578" y="4070"/>
                    </a:cubicBezTo>
                    <a:cubicBezTo>
                      <a:pt x="4549" y="3958"/>
                      <a:pt x="4521" y="3803"/>
                      <a:pt x="4507" y="3732"/>
                    </a:cubicBezTo>
                    <a:cubicBezTo>
                      <a:pt x="4493" y="3662"/>
                      <a:pt x="4479" y="3577"/>
                      <a:pt x="4465" y="3549"/>
                    </a:cubicBezTo>
                    <a:cubicBezTo>
                      <a:pt x="4465" y="3507"/>
                      <a:pt x="4451" y="3451"/>
                      <a:pt x="4437" y="3408"/>
                    </a:cubicBezTo>
                    <a:cubicBezTo>
                      <a:pt x="4437" y="3366"/>
                      <a:pt x="4423" y="3324"/>
                      <a:pt x="4423" y="3324"/>
                    </a:cubicBezTo>
                    <a:cubicBezTo>
                      <a:pt x="4409" y="3310"/>
                      <a:pt x="4394" y="3268"/>
                      <a:pt x="4394" y="3225"/>
                    </a:cubicBezTo>
                    <a:cubicBezTo>
                      <a:pt x="4366" y="3056"/>
                      <a:pt x="4366" y="3014"/>
                      <a:pt x="4352" y="2986"/>
                    </a:cubicBezTo>
                    <a:cubicBezTo>
                      <a:pt x="4338" y="2986"/>
                      <a:pt x="4324" y="2930"/>
                      <a:pt x="4324" y="2859"/>
                    </a:cubicBezTo>
                    <a:cubicBezTo>
                      <a:pt x="4296" y="2733"/>
                      <a:pt x="4268" y="2578"/>
                      <a:pt x="4183" y="2226"/>
                    </a:cubicBezTo>
                    <a:cubicBezTo>
                      <a:pt x="4141" y="2085"/>
                      <a:pt x="4099" y="1944"/>
                      <a:pt x="4056" y="1859"/>
                    </a:cubicBezTo>
                    <a:cubicBezTo>
                      <a:pt x="4042" y="1831"/>
                      <a:pt x="4028" y="1803"/>
                      <a:pt x="4028" y="1789"/>
                    </a:cubicBezTo>
                    <a:cubicBezTo>
                      <a:pt x="4028" y="1789"/>
                      <a:pt x="3986" y="1733"/>
                      <a:pt x="3958" y="1662"/>
                    </a:cubicBezTo>
                    <a:cubicBezTo>
                      <a:pt x="3859" y="1522"/>
                      <a:pt x="3648" y="1310"/>
                      <a:pt x="3507" y="1212"/>
                    </a:cubicBezTo>
                    <a:cubicBezTo>
                      <a:pt x="3437" y="1169"/>
                      <a:pt x="3352" y="1113"/>
                      <a:pt x="3310" y="1085"/>
                    </a:cubicBezTo>
                    <a:cubicBezTo>
                      <a:pt x="3268" y="1057"/>
                      <a:pt x="3198" y="1015"/>
                      <a:pt x="3155" y="986"/>
                    </a:cubicBezTo>
                    <a:cubicBezTo>
                      <a:pt x="2944" y="874"/>
                      <a:pt x="2648" y="691"/>
                      <a:pt x="2508" y="592"/>
                    </a:cubicBezTo>
                    <a:cubicBezTo>
                      <a:pt x="2226" y="395"/>
                      <a:pt x="2001" y="254"/>
                      <a:pt x="1634" y="71"/>
                    </a:cubicBezTo>
                    <a:cubicBezTo>
                      <a:pt x="1592" y="43"/>
                      <a:pt x="1550" y="29"/>
                      <a:pt x="1522" y="15"/>
                    </a:cubicBezTo>
                    <a:lnTo>
                      <a:pt x="1325" y="15"/>
                    </a:lnTo>
                    <a:cubicBezTo>
                      <a:pt x="1353" y="29"/>
                      <a:pt x="1381" y="43"/>
                      <a:pt x="1381" y="43"/>
                    </a:cubicBezTo>
                    <a:cubicBezTo>
                      <a:pt x="1395" y="43"/>
                      <a:pt x="1494" y="99"/>
                      <a:pt x="1592" y="156"/>
                    </a:cubicBezTo>
                    <a:cubicBezTo>
                      <a:pt x="1846" y="282"/>
                      <a:pt x="1930" y="339"/>
                      <a:pt x="1958" y="353"/>
                    </a:cubicBezTo>
                    <a:cubicBezTo>
                      <a:pt x="1972" y="367"/>
                      <a:pt x="2043" y="409"/>
                      <a:pt x="2127" y="451"/>
                    </a:cubicBezTo>
                    <a:cubicBezTo>
                      <a:pt x="2141" y="465"/>
                      <a:pt x="2198" y="494"/>
                      <a:pt x="2226" y="522"/>
                    </a:cubicBezTo>
                    <a:cubicBezTo>
                      <a:pt x="2268" y="536"/>
                      <a:pt x="2339" y="592"/>
                      <a:pt x="2409" y="634"/>
                    </a:cubicBezTo>
                    <a:cubicBezTo>
                      <a:pt x="2465" y="677"/>
                      <a:pt x="2550" y="733"/>
                      <a:pt x="2578" y="761"/>
                    </a:cubicBezTo>
                    <a:cubicBezTo>
                      <a:pt x="2606" y="789"/>
                      <a:pt x="2634" y="803"/>
                      <a:pt x="2648" y="803"/>
                    </a:cubicBezTo>
                    <a:cubicBezTo>
                      <a:pt x="2648" y="803"/>
                      <a:pt x="2733" y="860"/>
                      <a:pt x="2831" y="916"/>
                    </a:cubicBezTo>
                    <a:cubicBezTo>
                      <a:pt x="2930" y="972"/>
                      <a:pt x="3014" y="1015"/>
                      <a:pt x="3014" y="1015"/>
                    </a:cubicBezTo>
                    <a:cubicBezTo>
                      <a:pt x="3029" y="1015"/>
                      <a:pt x="3071" y="1043"/>
                      <a:pt x="3113" y="1071"/>
                    </a:cubicBezTo>
                    <a:cubicBezTo>
                      <a:pt x="3198" y="1127"/>
                      <a:pt x="3212" y="1127"/>
                      <a:pt x="3310" y="1184"/>
                    </a:cubicBezTo>
                    <a:cubicBezTo>
                      <a:pt x="3338" y="1212"/>
                      <a:pt x="3395" y="1240"/>
                      <a:pt x="3437" y="1268"/>
                    </a:cubicBezTo>
                    <a:cubicBezTo>
                      <a:pt x="3465" y="1296"/>
                      <a:pt x="3507" y="1324"/>
                      <a:pt x="3535" y="1338"/>
                    </a:cubicBezTo>
                    <a:cubicBezTo>
                      <a:pt x="3550" y="1353"/>
                      <a:pt x="3620" y="1423"/>
                      <a:pt x="3690" y="1493"/>
                    </a:cubicBezTo>
                    <a:cubicBezTo>
                      <a:pt x="3845" y="1648"/>
                      <a:pt x="3972" y="1845"/>
                      <a:pt x="4042" y="2085"/>
                    </a:cubicBezTo>
                    <a:cubicBezTo>
                      <a:pt x="4056" y="2127"/>
                      <a:pt x="4071" y="2169"/>
                      <a:pt x="4071" y="2183"/>
                    </a:cubicBezTo>
                    <a:cubicBezTo>
                      <a:pt x="4085" y="2226"/>
                      <a:pt x="4113" y="2366"/>
                      <a:pt x="4127" y="2465"/>
                    </a:cubicBezTo>
                    <a:cubicBezTo>
                      <a:pt x="4141" y="2507"/>
                      <a:pt x="4211" y="2831"/>
                      <a:pt x="4240" y="2972"/>
                    </a:cubicBezTo>
                    <a:cubicBezTo>
                      <a:pt x="4254" y="3028"/>
                      <a:pt x="4282" y="3141"/>
                      <a:pt x="4296" y="3211"/>
                    </a:cubicBezTo>
                    <a:cubicBezTo>
                      <a:pt x="4310" y="3282"/>
                      <a:pt x="4324" y="3380"/>
                      <a:pt x="4338" y="3437"/>
                    </a:cubicBezTo>
                    <a:cubicBezTo>
                      <a:pt x="4352" y="3493"/>
                      <a:pt x="4394" y="3634"/>
                      <a:pt x="4423" y="3761"/>
                    </a:cubicBezTo>
                    <a:cubicBezTo>
                      <a:pt x="4451" y="3887"/>
                      <a:pt x="4493" y="4056"/>
                      <a:pt x="4507" y="4141"/>
                    </a:cubicBezTo>
                    <a:cubicBezTo>
                      <a:pt x="4535" y="4225"/>
                      <a:pt x="4578" y="4394"/>
                      <a:pt x="4606" y="4521"/>
                    </a:cubicBezTo>
                    <a:cubicBezTo>
                      <a:pt x="4662" y="4746"/>
                      <a:pt x="4676" y="4831"/>
                      <a:pt x="4761" y="5084"/>
                    </a:cubicBezTo>
                    <a:cubicBezTo>
                      <a:pt x="4803" y="5267"/>
                      <a:pt x="4859" y="5408"/>
                      <a:pt x="4944" y="5633"/>
                    </a:cubicBezTo>
                    <a:cubicBezTo>
                      <a:pt x="5000" y="5802"/>
                      <a:pt x="5028" y="5859"/>
                      <a:pt x="5084" y="5999"/>
                    </a:cubicBezTo>
                    <a:cubicBezTo>
                      <a:pt x="5099" y="6042"/>
                      <a:pt x="5127" y="6098"/>
                      <a:pt x="5155" y="6154"/>
                    </a:cubicBezTo>
                    <a:cubicBezTo>
                      <a:pt x="5169" y="6197"/>
                      <a:pt x="5225" y="6295"/>
                      <a:pt x="5282" y="6394"/>
                    </a:cubicBezTo>
                    <a:cubicBezTo>
                      <a:pt x="5324" y="6478"/>
                      <a:pt x="5380" y="6563"/>
                      <a:pt x="5394" y="6591"/>
                    </a:cubicBezTo>
                    <a:cubicBezTo>
                      <a:pt x="5422" y="6647"/>
                      <a:pt x="5521" y="6788"/>
                      <a:pt x="5549" y="6816"/>
                    </a:cubicBezTo>
                    <a:cubicBezTo>
                      <a:pt x="5563" y="6830"/>
                      <a:pt x="5620" y="6901"/>
                      <a:pt x="5676" y="6971"/>
                    </a:cubicBezTo>
                    <a:cubicBezTo>
                      <a:pt x="5774" y="7112"/>
                      <a:pt x="5986" y="7295"/>
                      <a:pt x="6183" y="7450"/>
                    </a:cubicBezTo>
                    <a:cubicBezTo>
                      <a:pt x="6253" y="7506"/>
                      <a:pt x="6310" y="7548"/>
                      <a:pt x="6310" y="7548"/>
                    </a:cubicBezTo>
                    <a:cubicBezTo>
                      <a:pt x="6310" y="7563"/>
                      <a:pt x="6281" y="7548"/>
                      <a:pt x="6239" y="7520"/>
                    </a:cubicBezTo>
                    <a:cubicBezTo>
                      <a:pt x="6211" y="7506"/>
                      <a:pt x="6141" y="7478"/>
                      <a:pt x="6098" y="7464"/>
                    </a:cubicBezTo>
                    <a:cubicBezTo>
                      <a:pt x="5958" y="7436"/>
                      <a:pt x="5394" y="7140"/>
                      <a:pt x="5310" y="7070"/>
                    </a:cubicBezTo>
                    <a:cubicBezTo>
                      <a:pt x="5296" y="7070"/>
                      <a:pt x="5253" y="7042"/>
                      <a:pt x="5225" y="7027"/>
                    </a:cubicBezTo>
                    <a:cubicBezTo>
                      <a:pt x="4859" y="6830"/>
                      <a:pt x="4606" y="6675"/>
                      <a:pt x="4437" y="6577"/>
                    </a:cubicBezTo>
                    <a:cubicBezTo>
                      <a:pt x="4409" y="6549"/>
                      <a:pt x="4268" y="6464"/>
                      <a:pt x="4127" y="6380"/>
                    </a:cubicBezTo>
                    <a:cubicBezTo>
                      <a:pt x="3986" y="6295"/>
                      <a:pt x="3845" y="6211"/>
                      <a:pt x="3817" y="6183"/>
                    </a:cubicBezTo>
                    <a:cubicBezTo>
                      <a:pt x="3775" y="6154"/>
                      <a:pt x="3747" y="6126"/>
                      <a:pt x="3747" y="6126"/>
                    </a:cubicBezTo>
                    <a:cubicBezTo>
                      <a:pt x="3719" y="6126"/>
                      <a:pt x="3366" y="5788"/>
                      <a:pt x="3183" y="5577"/>
                    </a:cubicBezTo>
                    <a:cubicBezTo>
                      <a:pt x="3000" y="5380"/>
                      <a:pt x="2874" y="5169"/>
                      <a:pt x="2705" y="4831"/>
                    </a:cubicBezTo>
                    <a:cubicBezTo>
                      <a:pt x="2592" y="4619"/>
                      <a:pt x="2437" y="4282"/>
                      <a:pt x="2437" y="4267"/>
                    </a:cubicBezTo>
                    <a:cubicBezTo>
                      <a:pt x="2437" y="4267"/>
                      <a:pt x="2409" y="4197"/>
                      <a:pt x="2381" y="4127"/>
                    </a:cubicBezTo>
                    <a:cubicBezTo>
                      <a:pt x="2339" y="4056"/>
                      <a:pt x="2310" y="3972"/>
                      <a:pt x="2296" y="3944"/>
                    </a:cubicBezTo>
                    <a:cubicBezTo>
                      <a:pt x="2282" y="3915"/>
                      <a:pt x="2254" y="3873"/>
                      <a:pt x="2240" y="3845"/>
                    </a:cubicBezTo>
                    <a:cubicBezTo>
                      <a:pt x="2226" y="3817"/>
                      <a:pt x="2226" y="3789"/>
                      <a:pt x="2226" y="3775"/>
                    </a:cubicBezTo>
                    <a:cubicBezTo>
                      <a:pt x="2226" y="3775"/>
                      <a:pt x="2184" y="3690"/>
                      <a:pt x="2141" y="3577"/>
                    </a:cubicBezTo>
                    <a:cubicBezTo>
                      <a:pt x="2085" y="3479"/>
                      <a:pt x="1916" y="3042"/>
                      <a:pt x="1916" y="3028"/>
                    </a:cubicBezTo>
                    <a:cubicBezTo>
                      <a:pt x="1916" y="3028"/>
                      <a:pt x="1888" y="2986"/>
                      <a:pt x="1874" y="2930"/>
                    </a:cubicBezTo>
                    <a:cubicBezTo>
                      <a:pt x="1846" y="2887"/>
                      <a:pt x="1775" y="2733"/>
                      <a:pt x="1719" y="2592"/>
                    </a:cubicBezTo>
                    <a:cubicBezTo>
                      <a:pt x="1592" y="2338"/>
                      <a:pt x="1423" y="1986"/>
                      <a:pt x="1339" y="1831"/>
                    </a:cubicBezTo>
                    <a:cubicBezTo>
                      <a:pt x="1282" y="1733"/>
                      <a:pt x="1170" y="1536"/>
                      <a:pt x="1156" y="1536"/>
                    </a:cubicBezTo>
                    <a:cubicBezTo>
                      <a:pt x="1156" y="1536"/>
                      <a:pt x="1240" y="1705"/>
                      <a:pt x="1339" y="1916"/>
                    </a:cubicBezTo>
                    <a:cubicBezTo>
                      <a:pt x="1451" y="2127"/>
                      <a:pt x="1564" y="2380"/>
                      <a:pt x="1606" y="2479"/>
                    </a:cubicBezTo>
                    <a:cubicBezTo>
                      <a:pt x="1649" y="2578"/>
                      <a:pt x="1705" y="2704"/>
                      <a:pt x="1733" y="2761"/>
                    </a:cubicBezTo>
                    <a:cubicBezTo>
                      <a:pt x="1761" y="2803"/>
                      <a:pt x="1789" y="2859"/>
                      <a:pt x="1789" y="2859"/>
                    </a:cubicBezTo>
                    <a:cubicBezTo>
                      <a:pt x="1789" y="2873"/>
                      <a:pt x="1803" y="2916"/>
                      <a:pt x="1818" y="2958"/>
                    </a:cubicBezTo>
                    <a:cubicBezTo>
                      <a:pt x="1916" y="3169"/>
                      <a:pt x="1930" y="3211"/>
                      <a:pt x="1958" y="3268"/>
                    </a:cubicBezTo>
                    <a:cubicBezTo>
                      <a:pt x="1972" y="3296"/>
                      <a:pt x="2001" y="3366"/>
                      <a:pt x="2015" y="3408"/>
                    </a:cubicBezTo>
                    <a:cubicBezTo>
                      <a:pt x="2043" y="3465"/>
                      <a:pt x="2057" y="3507"/>
                      <a:pt x="2057" y="3521"/>
                    </a:cubicBezTo>
                    <a:cubicBezTo>
                      <a:pt x="2057" y="3535"/>
                      <a:pt x="2226" y="3929"/>
                      <a:pt x="2324" y="4155"/>
                    </a:cubicBezTo>
                    <a:cubicBezTo>
                      <a:pt x="2367" y="4253"/>
                      <a:pt x="2423" y="4366"/>
                      <a:pt x="2451" y="4422"/>
                    </a:cubicBezTo>
                    <a:cubicBezTo>
                      <a:pt x="2536" y="4648"/>
                      <a:pt x="2817" y="5183"/>
                      <a:pt x="2902" y="5295"/>
                    </a:cubicBezTo>
                    <a:cubicBezTo>
                      <a:pt x="3014" y="5478"/>
                      <a:pt x="3183" y="5662"/>
                      <a:pt x="3423" y="5915"/>
                    </a:cubicBezTo>
                    <a:cubicBezTo>
                      <a:pt x="3719" y="6197"/>
                      <a:pt x="3803" y="6267"/>
                      <a:pt x="4113" y="6450"/>
                    </a:cubicBezTo>
                    <a:cubicBezTo>
                      <a:pt x="4183" y="6478"/>
                      <a:pt x="4324" y="6577"/>
                      <a:pt x="4451" y="6647"/>
                    </a:cubicBezTo>
                    <a:cubicBezTo>
                      <a:pt x="4563" y="6732"/>
                      <a:pt x="4662" y="6788"/>
                      <a:pt x="4676" y="6788"/>
                    </a:cubicBezTo>
                    <a:cubicBezTo>
                      <a:pt x="4676" y="6788"/>
                      <a:pt x="4732" y="6830"/>
                      <a:pt x="4789" y="6858"/>
                    </a:cubicBezTo>
                    <a:cubicBezTo>
                      <a:pt x="4859" y="6901"/>
                      <a:pt x="5014" y="6985"/>
                      <a:pt x="5141" y="7056"/>
                    </a:cubicBezTo>
                    <a:cubicBezTo>
                      <a:pt x="5268" y="7112"/>
                      <a:pt x="5380" y="7182"/>
                      <a:pt x="5394" y="7182"/>
                    </a:cubicBezTo>
                    <a:cubicBezTo>
                      <a:pt x="5465" y="7239"/>
                      <a:pt x="5774" y="7408"/>
                      <a:pt x="5901" y="7464"/>
                    </a:cubicBezTo>
                    <a:cubicBezTo>
                      <a:pt x="5972" y="7492"/>
                      <a:pt x="6042" y="7506"/>
                      <a:pt x="6042" y="7506"/>
                    </a:cubicBezTo>
                    <a:cubicBezTo>
                      <a:pt x="6042" y="7520"/>
                      <a:pt x="5943" y="7520"/>
                      <a:pt x="5831" y="7520"/>
                    </a:cubicBezTo>
                    <a:cubicBezTo>
                      <a:pt x="5620" y="7520"/>
                      <a:pt x="5225" y="7577"/>
                      <a:pt x="5000" y="7633"/>
                    </a:cubicBezTo>
                    <a:cubicBezTo>
                      <a:pt x="4845" y="7689"/>
                      <a:pt x="4479" y="7760"/>
                      <a:pt x="4394" y="7774"/>
                    </a:cubicBezTo>
                    <a:cubicBezTo>
                      <a:pt x="4310" y="7788"/>
                      <a:pt x="4183" y="7802"/>
                      <a:pt x="4169" y="7802"/>
                    </a:cubicBezTo>
                    <a:cubicBezTo>
                      <a:pt x="4169" y="7816"/>
                      <a:pt x="4085" y="7816"/>
                      <a:pt x="3986" y="7816"/>
                    </a:cubicBezTo>
                    <a:cubicBezTo>
                      <a:pt x="3817" y="7816"/>
                      <a:pt x="3578" y="7788"/>
                      <a:pt x="3451" y="7746"/>
                    </a:cubicBezTo>
                    <a:cubicBezTo>
                      <a:pt x="3409" y="7732"/>
                      <a:pt x="3381" y="7717"/>
                      <a:pt x="3366" y="7717"/>
                    </a:cubicBezTo>
                    <a:cubicBezTo>
                      <a:pt x="3324" y="7717"/>
                      <a:pt x="3014" y="7563"/>
                      <a:pt x="2860" y="7464"/>
                    </a:cubicBezTo>
                    <a:cubicBezTo>
                      <a:pt x="2719" y="7380"/>
                      <a:pt x="2550" y="7253"/>
                      <a:pt x="2395" y="7140"/>
                    </a:cubicBezTo>
                    <a:cubicBezTo>
                      <a:pt x="2282" y="7042"/>
                      <a:pt x="1888" y="6647"/>
                      <a:pt x="1747" y="6464"/>
                    </a:cubicBezTo>
                    <a:cubicBezTo>
                      <a:pt x="1522" y="6197"/>
                      <a:pt x="1409" y="6042"/>
                      <a:pt x="846" y="5197"/>
                    </a:cubicBezTo>
                    <a:cubicBezTo>
                      <a:pt x="367" y="4479"/>
                      <a:pt x="283" y="4324"/>
                      <a:pt x="198" y="4056"/>
                    </a:cubicBezTo>
                    <a:cubicBezTo>
                      <a:pt x="114" y="3831"/>
                      <a:pt x="85" y="3634"/>
                      <a:pt x="85" y="3338"/>
                    </a:cubicBezTo>
                    <a:cubicBezTo>
                      <a:pt x="85" y="3155"/>
                      <a:pt x="128" y="2578"/>
                      <a:pt x="142" y="2465"/>
                    </a:cubicBezTo>
                    <a:cubicBezTo>
                      <a:pt x="142" y="2437"/>
                      <a:pt x="156" y="2338"/>
                      <a:pt x="156" y="2226"/>
                    </a:cubicBezTo>
                    <a:cubicBezTo>
                      <a:pt x="170" y="2127"/>
                      <a:pt x="170" y="1972"/>
                      <a:pt x="184" y="1902"/>
                    </a:cubicBezTo>
                    <a:cubicBezTo>
                      <a:pt x="212" y="1353"/>
                      <a:pt x="226" y="367"/>
                      <a:pt x="198" y="1"/>
                    </a:cubicBezTo>
                    <a:lnTo>
                      <a:pt x="142" y="1"/>
                    </a:lnTo>
                    <a:cubicBezTo>
                      <a:pt x="156" y="240"/>
                      <a:pt x="156" y="634"/>
                      <a:pt x="142" y="888"/>
                    </a:cubicBezTo>
                    <a:close/>
                    <a:moveTo>
                      <a:pt x="3437" y="11646"/>
                    </a:moveTo>
                    <a:cubicBezTo>
                      <a:pt x="3620" y="11505"/>
                      <a:pt x="3873" y="11266"/>
                      <a:pt x="4296" y="10844"/>
                    </a:cubicBezTo>
                    <a:cubicBezTo>
                      <a:pt x="4423" y="10703"/>
                      <a:pt x="4592" y="10534"/>
                      <a:pt x="4676" y="10463"/>
                    </a:cubicBezTo>
                    <a:cubicBezTo>
                      <a:pt x="4746" y="10393"/>
                      <a:pt x="4887" y="10266"/>
                      <a:pt x="4958" y="10196"/>
                    </a:cubicBezTo>
                    <a:cubicBezTo>
                      <a:pt x="5268" y="9900"/>
                      <a:pt x="5648" y="9534"/>
                      <a:pt x="5718" y="9478"/>
                    </a:cubicBezTo>
                    <a:cubicBezTo>
                      <a:pt x="5760" y="9435"/>
                      <a:pt x="5803" y="9407"/>
                      <a:pt x="5817" y="9393"/>
                    </a:cubicBezTo>
                    <a:cubicBezTo>
                      <a:pt x="5817" y="9379"/>
                      <a:pt x="5873" y="9337"/>
                      <a:pt x="5929" y="9281"/>
                    </a:cubicBezTo>
                    <a:cubicBezTo>
                      <a:pt x="5986" y="9238"/>
                      <a:pt x="6070" y="9168"/>
                      <a:pt x="6098" y="9126"/>
                    </a:cubicBezTo>
                    <a:cubicBezTo>
                      <a:pt x="6183" y="9055"/>
                      <a:pt x="6197" y="9069"/>
                      <a:pt x="6141" y="9140"/>
                    </a:cubicBezTo>
                    <a:cubicBezTo>
                      <a:pt x="6084" y="9196"/>
                      <a:pt x="5986" y="9421"/>
                      <a:pt x="5929" y="9548"/>
                    </a:cubicBezTo>
                    <a:cubicBezTo>
                      <a:pt x="5915" y="9590"/>
                      <a:pt x="5831" y="9773"/>
                      <a:pt x="5760" y="9928"/>
                    </a:cubicBezTo>
                    <a:cubicBezTo>
                      <a:pt x="5605" y="10224"/>
                      <a:pt x="5535" y="10365"/>
                      <a:pt x="5535" y="10379"/>
                    </a:cubicBezTo>
                    <a:cubicBezTo>
                      <a:pt x="5535" y="10421"/>
                      <a:pt x="5324" y="10844"/>
                      <a:pt x="5268" y="10928"/>
                    </a:cubicBezTo>
                    <a:cubicBezTo>
                      <a:pt x="5239" y="10970"/>
                      <a:pt x="5197" y="11027"/>
                      <a:pt x="5169" y="11069"/>
                    </a:cubicBezTo>
                    <a:cubicBezTo>
                      <a:pt x="5155" y="11097"/>
                      <a:pt x="5070" y="11182"/>
                      <a:pt x="5014" y="11238"/>
                    </a:cubicBezTo>
                    <a:cubicBezTo>
                      <a:pt x="4944" y="11308"/>
                      <a:pt x="4859" y="11379"/>
                      <a:pt x="4845" y="11407"/>
                    </a:cubicBezTo>
                    <a:cubicBezTo>
                      <a:pt x="4761" y="11477"/>
                      <a:pt x="4535" y="11618"/>
                      <a:pt x="4352" y="11717"/>
                    </a:cubicBezTo>
                    <a:cubicBezTo>
                      <a:pt x="4183" y="11801"/>
                      <a:pt x="3831" y="11914"/>
                      <a:pt x="3535" y="11998"/>
                    </a:cubicBezTo>
                    <a:cubicBezTo>
                      <a:pt x="3479" y="12012"/>
                      <a:pt x="3381" y="12041"/>
                      <a:pt x="3338" y="12055"/>
                    </a:cubicBezTo>
                    <a:cubicBezTo>
                      <a:pt x="3296" y="12069"/>
                      <a:pt x="3226" y="12083"/>
                      <a:pt x="3198" y="12097"/>
                    </a:cubicBezTo>
                    <a:cubicBezTo>
                      <a:pt x="3169" y="12111"/>
                      <a:pt x="2958" y="12181"/>
                      <a:pt x="2747" y="12252"/>
                    </a:cubicBezTo>
                    <a:cubicBezTo>
                      <a:pt x="2522" y="12336"/>
                      <a:pt x="2339" y="12407"/>
                      <a:pt x="2339" y="12393"/>
                    </a:cubicBezTo>
                    <a:cubicBezTo>
                      <a:pt x="2339" y="12393"/>
                      <a:pt x="2367" y="12336"/>
                      <a:pt x="2409" y="12266"/>
                    </a:cubicBezTo>
                    <a:cubicBezTo>
                      <a:pt x="2451" y="12210"/>
                      <a:pt x="2493" y="12153"/>
                      <a:pt x="2493" y="12139"/>
                    </a:cubicBezTo>
                    <a:cubicBezTo>
                      <a:pt x="2493" y="12125"/>
                      <a:pt x="2522" y="12083"/>
                      <a:pt x="2550" y="12055"/>
                    </a:cubicBezTo>
                    <a:cubicBezTo>
                      <a:pt x="2578" y="12012"/>
                      <a:pt x="2592" y="11984"/>
                      <a:pt x="2592" y="11970"/>
                    </a:cubicBezTo>
                    <a:cubicBezTo>
                      <a:pt x="2592" y="11970"/>
                      <a:pt x="2620" y="11942"/>
                      <a:pt x="2634" y="11900"/>
                    </a:cubicBezTo>
                    <a:cubicBezTo>
                      <a:pt x="2691" y="11829"/>
                      <a:pt x="2817" y="11548"/>
                      <a:pt x="2817" y="11520"/>
                    </a:cubicBezTo>
                    <a:cubicBezTo>
                      <a:pt x="2817" y="11520"/>
                      <a:pt x="2831" y="11505"/>
                      <a:pt x="2831" y="11505"/>
                    </a:cubicBezTo>
                    <a:cubicBezTo>
                      <a:pt x="2845" y="11505"/>
                      <a:pt x="2916" y="11365"/>
                      <a:pt x="2916" y="11322"/>
                    </a:cubicBezTo>
                    <a:cubicBezTo>
                      <a:pt x="2916" y="11308"/>
                      <a:pt x="2930" y="11294"/>
                      <a:pt x="2944" y="11280"/>
                    </a:cubicBezTo>
                    <a:cubicBezTo>
                      <a:pt x="2958" y="11280"/>
                      <a:pt x="2986" y="11224"/>
                      <a:pt x="3000" y="11167"/>
                    </a:cubicBezTo>
                    <a:cubicBezTo>
                      <a:pt x="3043" y="11069"/>
                      <a:pt x="3057" y="11041"/>
                      <a:pt x="3113" y="10914"/>
                    </a:cubicBezTo>
                    <a:cubicBezTo>
                      <a:pt x="3127" y="10886"/>
                      <a:pt x="3155" y="10815"/>
                      <a:pt x="3169" y="10787"/>
                    </a:cubicBezTo>
                    <a:cubicBezTo>
                      <a:pt x="3169" y="10745"/>
                      <a:pt x="3198" y="10689"/>
                      <a:pt x="3226" y="10646"/>
                    </a:cubicBezTo>
                    <a:cubicBezTo>
                      <a:pt x="3240" y="10604"/>
                      <a:pt x="3282" y="10534"/>
                      <a:pt x="3296" y="10492"/>
                    </a:cubicBezTo>
                    <a:cubicBezTo>
                      <a:pt x="3479" y="10111"/>
                      <a:pt x="3817" y="9703"/>
                      <a:pt x="4071" y="9562"/>
                    </a:cubicBezTo>
                    <a:cubicBezTo>
                      <a:pt x="4380" y="9379"/>
                      <a:pt x="4592" y="9309"/>
                      <a:pt x="5084" y="9224"/>
                    </a:cubicBezTo>
                    <a:cubicBezTo>
                      <a:pt x="5211" y="9210"/>
                      <a:pt x="5338" y="9182"/>
                      <a:pt x="5366" y="9182"/>
                    </a:cubicBezTo>
                    <a:cubicBezTo>
                      <a:pt x="5380" y="9182"/>
                      <a:pt x="5465" y="9154"/>
                      <a:pt x="5549" y="9140"/>
                    </a:cubicBezTo>
                    <a:cubicBezTo>
                      <a:pt x="5789" y="9097"/>
                      <a:pt x="5943" y="9055"/>
                      <a:pt x="6098" y="8985"/>
                    </a:cubicBezTo>
                    <a:cubicBezTo>
                      <a:pt x="6211" y="8928"/>
                      <a:pt x="6225" y="8928"/>
                      <a:pt x="6141" y="9013"/>
                    </a:cubicBezTo>
                    <a:cubicBezTo>
                      <a:pt x="6098" y="9055"/>
                      <a:pt x="6014" y="9126"/>
                      <a:pt x="5943" y="9182"/>
                    </a:cubicBezTo>
                    <a:cubicBezTo>
                      <a:pt x="5873" y="9238"/>
                      <a:pt x="5817" y="9309"/>
                      <a:pt x="5803" y="9323"/>
                    </a:cubicBezTo>
                    <a:cubicBezTo>
                      <a:pt x="5789" y="9337"/>
                      <a:pt x="5704" y="9407"/>
                      <a:pt x="5605" y="9478"/>
                    </a:cubicBezTo>
                    <a:cubicBezTo>
                      <a:pt x="5436" y="9618"/>
                      <a:pt x="5296" y="9759"/>
                      <a:pt x="5113" y="9928"/>
                    </a:cubicBezTo>
                    <a:cubicBezTo>
                      <a:pt x="5056" y="9985"/>
                      <a:pt x="4958" y="10083"/>
                      <a:pt x="4901" y="10125"/>
                    </a:cubicBezTo>
                    <a:cubicBezTo>
                      <a:pt x="4845" y="10182"/>
                      <a:pt x="4775" y="10252"/>
                      <a:pt x="4732" y="10280"/>
                    </a:cubicBezTo>
                    <a:cubicBezTo>
                      <a:pt x="4704" y="10308"/>
                      <a:pt x="4648" y="10365"/>
                      <a:pt x="4606" y="10393"/>
                    </a:cubicBezTo>
                    <a:cubicBezTo>
                      <a:pt x="4479" y="10492"/>
                      <a:pt x="4324" y="10646"/>
                      <a:pt x="4099" y="10914"/>
                    </a:cubicBezTo>
                    <a:cubicBezTo>
                      <a:pt x="3902" y="11167"/>
                      <a:pt x="3606" y="11463"/>
                      <a:pt x="3437" y="11618"/>
                    </a:cubicBezTo>
                    <a:cubicBezTo>
                      <a:pt x="3338" y="11703"/>
                      <a:pt x="3254" y="11787"/>
                      <a:pt x="3254" y="11787"/>
                    </a:cubicBezTo>
                    <a:cubicBezTo>
                      <a:pt x="3254" y="11787"/>
                      <a:pt x="3338" y="11731"/>
                      <a:pt x="3437" y="11646"/>
                    </a:cubicBezTo>
                    <a:close/>
                    <a:moveTo>
                      <a:pt x="11013" y="7605"/>
                    </a:moveTo>
                    <a:cubicBezTo>
                      <a:pt x="10985" y="7689"/>
                      <a:pt x="10971" y="7872"/>
                      <a:pt x="10956" y="7999"/>
                    </a:cubicBezTo>
                    <a:cubicBezTo>
                      <a:pt x="10942" y="8126"/>
                      <a:pt x="10928" y="8253"/>
                      <a:pt x="10914" y="8281"/>
                    </a:cubicBezTo>
                    <a:cubicBezTo>
                      <a:pt x="10914" y="8309"/>
                      <a:pt x="10914" y="8379"/>
                      <a:pt x="10900" y="8450"/>
                    </a:cubicBezTo>
                    <a:cubicBezTo>
                      <a:pt x="10858" y="8914"/>
                      <a:pt x="10844" y="9027"/>
                      <a:pt x="10830" y="9097"/>
                    </a:cubicBezTo>
                    <a:cubicBezTo>
                      <a:pt x="10816" y="9126"/>
                      <a:pt x="10816" y="9182"/>
                      <a:pt x="10802" y="9224"/>
                    </a:cubicBezTo>
                    <a:cubicBezTo>
                      <a:pt x="10788" y="9323"/>
                      <a:pt x="10703" y="9618"/>
                      <a:pt x="10633" y="9759"/>
                    </a:cubicBezTo>
                    <a:cubicBezTo>
                      <a:pt x="10619" y="9787"/>
                      <a:pt x="10590" y="9858"/>
                      <a:pt x="10576" y="9914"/>
                    </a:cubicBezTo>
                    <a:cubicBezTo>
                      <a:pt x="10506" y="10069"/>
                      <a:pt x="10351" y="10393"/>
                      <a:pt x="10295" y="10477"/>
                    </a:cubicBezTo>
                    <a:cubicBezTo>
                      <a:pt x="10266" y="10520"/>
                      <a:pt x="10238" y="10548"/>
                      <a:pt x="10238" y="10562"/>
                    </a:cubicBezTo>
                    <a:cubicBezTo>
                      <a:pt x="10238" y="10562"/>
                      <a:pt x="10238" y="10576"/>
                      <a:pt x="10224" y="10590"/>
                    </a:cubicBezTo>
                    <a:cubicBezTo>
                      <a:pt x="10224" y="10604"/>
                      <a:pt x="10154" y="10689"/>
                      <a:pt x="10083" y="10773"/>
                    </a:cubicBezTo>
                    <a:cubicBezTo>
                      <a:pt x="9914" y="11027"/>
                      <a:pt x="9520" y="11421"/>
                      <a:pt x="9253" y="11604"/>
                    </a:cubicBezTo>
                    <a:cubicBezTo>
                      <a:pt x="9084" y="11731"/>
                      <a:pt x="8985" y="11787"/>
                      <a:pt x="8718" y="11914"/>
                    </a:cubicBezTo>
                    <a:cubicBezTo>
                      <a:pt x="8380" y="12083"/>
                      <a:pt x="8239" y="12125"/>
                      <a:pt x="8013" y="12167"/>
                    </a:cubicBezTo>
                    <a:cubicBezTo>
                      <a:pt x="7957" y="12167"/>
                      <a:pt x="7901" y="12181"/>
                      <a:pt x="7901" y="12195"/>
                    </a:cubicBezTo>
                    <a:cubicBezTo>
                      <a:pt x="7887" y="12195"/>
                      <a:pt x="7408" y="12195"/>
                      <a:pt x="7295" y="12195"/>
                    </a:cubicBezTo>
                    <a:cubicBezTo>
                      <a:pt x="6957" y="12167"/>
                      <a:pt x="6648" y="12111"/>
                      <a:pt x="6563" y="12055"/>
                    </a:cubicBezTo>
                    <a:cubicBezTo>
                      <a:pt x="6563" y="12055"/>
                      <a:pt x="6605" y="11998"/>
                      <a:pt x="6648" y="11928"/>
                    </a:cubicBezTo>
                    <a:cubicBezTo>
                      <a:pt x="6746" y="11787"/>
                      <a:pt x="6774" y="11717"/>
                      <a:pt x="6873" y="11534"/>
                    </a:cubicBezTo>
                    <a:cubicBezTo>
                      <a:pt x="6971" y="11322"/>
                      <a:pt x="6971" y="11308"/>
                      <a:pt x="7084" y="10984"/>
                    </a:cubicBezTo>
                    <a:cubicBezTo>
                      <a:pt x="7225" y="10576"/>
                      <a:pt x="7323" y="10379"/>
                      <a:pt x="7464" y="10224"/>
                    </a:cubicBezTo>
                    <a:cubicBezTo>
                      <a:pt x="7492" y="10210"/>
                      <a:pt x="7535" y="10154"/>
                      <a:pt x="7577" y="10111"/>
                    </a:cubicBezTo>
                    <a:cubicBezTo>
                      <a:pt x="7859" y="9802"/>
                      <a:pt x="8098" y="9633"/>
                      <a:pt x="8408" y="9534"/>
                    </a:cubicBezTo>
                    <a:cubicBezTo>
                      <a:pt x="8591" y="9478"/>
                      <a:pt x="8830" y="9379"/>
                      <a:pt x="8858" y="9365"/>
                    </a:cubicBezTo>
                    <a:cubicBezTo>
                      <a:pt x="8858" y="9365"/>
                      <a:pt x="8901" y="9337"/>
                      <a:pt x="8957" y="9323"/>
                    </a:cubicBezTo>
                    <a:cubicBezTo>
                      <a:pt x="8999" y="9309"/>
                      <a:pt x="9041" y="9295"/>
                      <a:pt x="9041" y="9281"/>
                    </a:cubicBezTo>
                    <a:cubicBezTo>
                      <a:pt x="9041" y="9281"/>
                      <a:pt x="9112" y="9238"/>
                      <a:pt x="9210" y="9196"/>
                    </a:cubicBezTo>
                    <a:cubicBezTo>
                      <a:pt x="9379" y="9112"/>
                      <a:pt x="9605" y="8985"/>
                      <a:pt x="9605" y="8971"/>
                    </a:cubicBezTo>
                    <a:cubicBezTo>
                      <a:pt x="9619" y="8971"/>
                      <a:pt x="9661" y="8943"/>
                      <a:pt x="9703" y="8914"/>
                    </a:cubicBezTo>
                    <a:cubicBezTo>
                      <a:pt x="9760" y="8886"/>
                      <a:pt x="9802" y="8872"/>
                      <a:pt x="9802" y="8858"/>
                    </a:cubicBezTo>
                    <a:cubicBezTo>
                      <a:pt x="9802" y="8858"/>
                      <a:pt x="9844" y="8830"/>
                      <a:pt x="9872" y="8802"/>
                    </a:cubicBezTo>
                    <a:cubicBezTo>
                      <a:pt x="10013" y="8717"/>
                      <a:pt x="10266" y="8478"/>
                      <a:pt x="10337" y="8379"/>
                    </a:cubicBezTo>
                    <a:cubicBezTo>
                      <a:pt x="10365" y="8337"/>
                      <a:pt x="10464" y="8224"/>
                      <a:pt x="10534" y="8126"/>
                    </a:cubicBezTo>
                    <a:cubicBezTo>
                      <a:pt x="10619" y="8027"/>
                      <a:pt x="10689" y="7929"/>
                      <a:pt x="10689" y="7901"/>
                    </a:cubicBezTo>
                    <a:cubicBezTo>
                      <a:pt x="10703" y="7886"/>
                      <a:pt x="10717" y="7858"/>
                      <a:pt x="10731" y="7844"/>
                    </a:cubicBezTo>
                    <a:cubicBezTo>
                      <a:pt x="10745" y="7830"/>
                      <a:pt x="10773" y="7802"/>
                      <a:pt x="10788" y="7760"/>
                    </a:cubicBezTo>
                    <a:cubicBezTo>
                      <a:pt x="10816" y="7717"/>
                      <a:pt x="10844" y="7689"/>
                      <a:pt x="10844" y="7689"/>
                    </a:cubicBezTo>
                    <a:cubicBezTo>
                      <a:pt x="10858" y="7689"/>
                      <a:pt x="10745" y="7999"/>
                      <a:pt x="10675" y="8154"/>
                    </a:cubicBezTo>
                    <a:cubicBezTo>
                      <a:pt x="10562" y="8407"/>
                      <a:pt x="10478" y="8576"/>
                      <a:pt x="10450" y="8619"/>
                    </a:cubicBezTo>
                    <a:cubicBezTo>
                      <a:pt x="10421" y="8633"/>
                      <a:pt x="10393" y="8689"/>
                      <a:pt x="10365" y="8717"/>
                    </a:cubicBezTo>
                    <a:cubicBezTo>
                      <a:pt x="10351" y="8760"/>
                      <a:pt x="10309" y="8830"/>
                      <a:pt x="10266" y="8872"/>
                    </a:cubicBezTo>
                    <a:cubicBezTo>
                      <a:pt x="10224" y="8914"/>
                      <a:pt x="10182" y="8971"/>
                      <a:pt x="10182" y="8985"/>
                    </a:cubicBezTo>
                    <a:cubicBezTo>
                      <a:pt x="10154" y="9027"/>
                      <a:pt x="9943" y="9281"/>
                      <a:pt x="9914" y="9323"/>
                    </a:cubicBezTo>
                    <a:cubicBezTo>
                      <a:pt x="9900" y="9337"/>
                      <a:pt x="9886" y="9351"/>
                      <a:pt x="9886" y="9365"/>
                    </a:cubicBezTo>
                    <a:cubicBezTo>
                      <a:pt x="9886" y="9365"/>
                      <a:pt x="9872" y="9379"/>
                      <a:pt x="9872" y="9379"/>
                    </a:cubicBezTo>
                    <a:cubicBezTo>
                      <a:pt x="9858" y="9393"/>
                      <a:pt x="9745" y="9576"/>
                      <a:pt x="9647" y="9717"/>
                    </a:cubicBezTo>
                    <a:cubicBezTo>
                      <a:pt x="9605" y="9787"/>
                      <a:pt x="9379" y="10055"/>
                      <a:pt x="9210" y="10224"/>
                    </a:cubicBezTo>
                    <a:cubicBezTo>
                      <a:pt x="8915" y="10534"/>
                      <a:pt x="8718" y="10717"/>
                      <a:pt x="8394" y="10956"/>
                    </a:cubicBezTo>
                    <a:cubicBezTo>
                      <a:pt x="8140" y="11153"/>
                      <a:pt x="7929" y="11322"/>
                      <a:pt x="7943" y="11336"/>
                    </a:cubicBezTo>
                    <a:cubicBezTo>
                      <a:pt x="7943" y="11336"/>
                      <a:pt x="8225" y="11153"/>
                      <a:pt x="8394" y="11041"/>
                    </a:cubicBezTo>
                    <a:cubicBezTo>
                      <a:pt x="8718" y="10801"/>
                      <a:pt x="8774" y="10745"/>
                      <a:pt x="9084" y="10421"/>
                    </a:cubicBezTo>
                    <a:cubicBezTo>
                      <a:pt x="9408" y="10111"/>
                      <a:pt x="9562" y="9928"/>
                      <a:pt x="9745" y="9675"/>
                    </a:cubicBezTo>
                    <a:cubicBezTo>
                      <a:pt x="9830" y="9562"/>
                      <a:pt x="9900" y="9464"/>
                      <a:pt x="9929" y="9435"/>
                    </a:cubicBezTo>
                    <a:cubicBezTo>
                      <a:pt x="10041" y="9337"/>
                      <a:pt x="10323" y="8985"/>
                      <a:pt x="10435" y="8830"/>
                    </a:cubicBezTo>
                    <a:cubicBezTo>
                      <a:pt x="10506" y="8717"/>
                      <a:pt x="10745" y="8238"/>
                      <a:pt x="10773" y="8140"/>
                    </a:cubicBezTo>
                    <a:cubicBezTo>
                      <a:pt x="10788" y="8098"/>
                      <a:pt x="10802" y="8070"/>
                      <a:pt x="10816" y="8055"/>
                    </a:cubicBezTo>
                    <a:cubicBezTo>
                      <a:pt x="10830" y="8027"/>
                      <a:pt x="11013" y="7492"/>
                      <a:pt x="11013" y="7450"/>
                    </a:cubicBezTo>
                    <a:cubicBezTo>
                      <a:pt x="11027" y="7422"/>
                      <a:pt x="11027" y="7408"/>
                      <a:pt x="11041" y="7422"/>
                    </a:cubicBezTo>
                    <a:cubicBezTo>
                      <a:pt x="11041" y="7436"/>
                      <a:pt x="11027" y="7520"/>
                      <a:pt x="11013" y="7605"/>
                    </a:cubicBezTo>
                    <a:close/>
                    <a:moveTo>
                      <a:pt x="16251" y="10125"/>
                    </a:moveTo>
                    <a:cubicBezTo>
                      <a:pt x="16209" y="9985"/>
                      <a:pt x="16167" y="9802"/>
                      <a:pt x="16153" y="9745"/>
                    </a:cubicBezTo>
                    <a:cubicBezTo>
                      <a:pt x="16153" y="9731"/>
                      <a:pt x="16139" y="9661"/>
                      <a:pt x="16124" y="9604"/>
                    </a:cubicBezTo>
                    <a:cubicBezTo>
                      <a:pt x="16082" y="9421"/>
                      <a:pt x="16012" y="9126"/>
                      <a:pt x="16012" y="9097"/>
                    </a:cubicBezTo>
                    <a:cubicBezTo>
                      <a:pt x="16012" y="9027"/>
                      <a:pt x="15857" y="8605"/>
                      <a:pt x="15786" y="8534"/>
                    </a:cubicBezTo>
                    <a:cubicBezTo>
                      <a:pt x="15744" y="8464"/>
                      <a:pt x="15561" y="8126"/>
                      <a:pt x="15519" y="7985"/>
                    </a:cubicBezTo>
                    <a:cubicBezTo>
                      <a:pt x="15491" y="7929"/>
                      <a:pt x="15463" y="7844"/>
                      <a:pt x="15434" y="7788"/>
                    </a:cubicBezTo>
                    <a:cubicBezTo>
                      <a:pt x="15420" y="7732"/>
                      <a:pt x="15378" y="7619"/>
                      <a:pt x="15336" y="7534"/>
                    </a:cubicBezTo>
                    <a:cubicBezTo>
                      <a:pt x="15308" y="7450"/>
                      <a:pt x="15280" y="7365"/>
                      <a:pt x="15265" y="7337"/>
                    </a:cubicBezTo>
                    <a:cubicBezTo>
                      <a:pt x="15223" y="7267"/>
                      <a:pt x="15139" y="7013"/>
                      <a:pt x="15096" y="6887"/>
                    </a:cubicBezTo>
                    <a:cubicBezTo>
                      <a:pt x="14970" y="6450"/>
                      <a:pt x="14928" y="6112"/>
                      <a:pt x="14942" y="5493"/>
                    </a:cubicBezTo>
                    <a:cubicBezTo>
                      <a:pt x="14942" y="5253"/>
                      <a:pt x="14942" y="5042"/>
                      <a:pt x="14956" y="5014"/>
                    </a:cubicBezTo>
                    <a:cubicBezTo>
                      <a:pt x="14956" y="4972"/>
                      <a:pt x="14956" y="4943"/>
                      <a:pt x="14956" y="4915"/>
                    </a:cubicBezTo>
                    <a:lnTo>
                      <a:pt x="14956" y="4887"/>
                    </a:lnTo>
                    <a:lnTo>
                      <a:pt x="14970" y="4915"/>
                    </a:lnTo>
                    <a:cubicBezTo>
                      <a:pt x="14984" y="4929"/>
                      <a:pt x="14998" y="4986"/>
                      <a:pt x="15012" y="5042"/>
                    </a:cubicBezTo>
                    <a:cubicBezTo>
                      <a:pt x="15040" y="5155"/>
                      <a:pt x="15167" y="5507"/>
                      <a:pt x="15209" y="5563"/>
                    </a:cubicBezTo>
                    <a:cubicBezTo>
                      <a:pt x="15223" y="5591"/>
                      <a:pt x="15237" y="5619"/>
                      <a:pt x="15237" y="5619"/>
                    </a:cubicBezTo>
                    <a:cubicBezTo>
                      <a:pt x="15237" y="5662"/>
                      <a:pt x="15533" y="6211"/>
                      <a:pt x="15646" y="6394"/>
                    </a:cubicBezTo>
                    <a:cubicBezTo>
                      <a:pt x="15772" y="6591"/>
                      <a:pt x="15829" y="6661"/>
                      <a:pt x="15998" y="6830"/>
                    </a:cubicBezTo>
                    <a:cubicBezTo>
                      <a:pt x="16279" y="7098"/>
                      <a:pt x="16533" y="7351"/>
                      <a:pt x="16533" y="7365"/>
                    </a:cubicBezTo>
                    <a:cubicBezTo>
                      <a:pt x="16533" y="7380"/>
                      <a:pt x="16575" y="7436"/>
                      <a:pt x="16617" y="7492"/>
                    </a:cubicBezTo>
                    <a:cubicBezTo>
                      <a:pt x="16660" y="7548"/>
                      <a:pt x="16730" y="7647"/>
                      <a:pt x="16772" y="7717"/>
                    </a:cubicBezTo>
                    <a:cubicBezTo>
                      <a:pt x="16814" y="7774"/>
                      <a:pt x="16857" y="7844"/>
                      <a:pt x="16871" y="7872"/>
                    </a:cubicBezTo>
                    <a:cubicBezTo>
                      <a:pt x="16927" y="7943"/>
                      <a:pt x="16998" y="8055"/>
                      <a:pt x="16998" y="8084"/>
                    </a:cubicBezTo>
                    <a:cubicBezTo>
                      <a:pt x="17012" y="8098"/>
                      <a:pt x="17012" y="8112"/>
                      <a:pt x="17026" y="8112"/>
                    </a:cubicBezTo>
                    <a:cubicBezTo>
                      <a:pt x="17040" y="8112"/>
                      <a:pt x="17040" y="8126"/>
                      <a:pt x="17040" y="8140"/>
                    </a:cubicBezTo>
                    <a:cubicBezTo>
                      <a:pt x="17040" y="8154"/>
                      <a:pt x="17138" y="8365"/>
                      <a:pt x="17166" y="8393"/>
                    </a:cubicBezTo>
                    <a:cubicBezTo>
                      <a:pt x="17181" y="8407"/>
                      <a:pt x="17209" y="8478"/>
                      <a:pt x="17237" y="8548"/>
                    </a:cubicBezTo>
                    <a:cubicBezTo>
                      <a:pt x="17265" y="8619"/>
                      <a:pt x="17293" y="8703"/>
                      <a:pt x="17307" y="8731"/>
                    </a:cubicBezTo>
                    <a:cubicBezTo>
                      <a:pt x="17321" y="8760"/>
                      <a:pt x="17364" y="8858"/>
                      <a:pt x="17392" y="8957"/>
                    </a:cubicBezTo>
                    <a:cubicBezTo>
                      <a:pt x="17462" y="9154"/>
                      <a:pt x="17490" y="9464"/>
                      <a:pt x="17490" y="9675"/>
                    </a:cubicBezTo>
                    <a:cubicBezTo>
                      <a:pt x="17476" y="9942"/>
                      <a:pt x="17392" y="10238"/>
                      <a:pt x="17237" y="10590"/>
                    </a:cubicBezTo>
                    <a:cubicBezTo>
                      <a:pt x="17124" y="10844"/>
                      <a:pt x="16814" y="11463"/>
                      <a:pt x="16744" y="11576"/>
                    </a:cubicBezTo>
                    <a:cubicBezTo>
                      <a:pt x="16716" y="11632"/>
                      <a:pt x="16674" y="11703"/>
                      <a:pt x="16660" y="11731"/>
                    </a:cubicBezTo>
                    <a:cubicBezTo>
                      <a:pt x="16631" y="11787"/>
                      <a:pt x="16589" y="11872"/>
                      <a:pt x="16476" y="12069"/>
                    </a:cubicBezTo>
                    <a:cubicBezTo>
                      <a:pt x="16448" y="12111"/>
                      <a:pt x="16434" y="12139"/>
                      <a:pt x="16420" y="12125"/>
                    </a:cubicBezTo>
                    <a:cubicBezTo>
                      <a:pt x="16420" y="12125"/>
                      <a:pt x="16392" y="12069"/>
                      <a:pt x="16378" y="12012"/>
                    </a:cubicBezTo>
                    <a:cubicBezTo>
                      <a:pt x="16293" y="11703"/>
                      <a:pt x="16068" y="11210"/>
                      <a:pt x="15843" y="10900"/>
                    </a:cubicBezTo>
                    <a:cubicBezTo>
                      <a:pt x="15815" y="10858"/>
                      <a:pt x="15772" y="10787"/>
                      <a:pt x="15744" y="10759"/>
                    </a:cubicBezTo>
                    <a:cubicBezTo>
                      <a:pt x="15674" y="10646"/>
                      <a:pt x="15603" y="10520"/>
                      <a:pt x="15561" y="10477"/>
                    </a:cubicBezTo>
                    <a:cubicBezTo>
                      <a:pt x="15533" y="10449"/>
                      <a:pt x="15519" y="10407"/>
                      <a:pt x="15505" y="10393"/>
                    </a:cubicBezTo>
                    <a:cubicBezTo>
                      <a:pt x="15505" y="10379"/>
                      <a:pt x="15491" y="10365"/>
                      <a:pt x="15477" y="10365"/>
                    </a:cubicBezTo>
                    <a:cubicBezTo>
                      <a:pt x="15463" y="10365"/>
                      <a:pt x="15463" y="10351"/>
                      <a:pt x="15449" y="10337"/>
                    </a:cubicBezTo>
                    <a:cubicBezTo>
                      <a:pt x="15449" y="10323"/>
                      <a:pt x="15420" y="10280"/>
                      <a:pt x="15392" y="10252"/>
                    </a:cubicBezTo>
                    <a:cubicBezTo>
                      <a:pt x="15364" y="10224"/>
                      <a:pt x="15336" y="10182"/>
                      <a:pt x="15336" y="10168"/>
                    </a:cubicBezTo>
                    <a:cubicBezTo>
                      <a:pt x="15336" y="10154"/>
                      <a:pt x="15322" y="10140"/>
                      <a:pt x="15322" y="10140"/>
                    </a:cubicBezTo>
                    <a:cubicBezTo>
                      <a:pt x="15308" y="10140"/>
                      <a:pt x="15265" y="10097"/>
                      <a:pt x="15237" y="10041"/>
                    </a:cubicBezTo>
                    <a:cubicBezTo>
                      <a:pt x="15195" y="9999"/>
                      <a:pt x="15153" y="9942"/>
                      <a:pt x="15139" y="9928"/>
                    </a:cubicBezTo>
                    <a:cubicBezTo>
                      <a:pt x="14843" y="9576"/>
                      <a:pt x="14575" y="9140"/>
                      <a:pt x="14491" y="8858"/>
                    </a:cubicBezTo>
                    <a:cubicBezTo>
                      <a:pt x="14449" y="8745"/>
                      <a:pt x="14364" y="8450"/>
                      <a:pt x="14364" y="8393"/>
                    </a:cubicBezTo>
                    <a:cubicBezTo>
                      <a:pt x="14350" y="8379"/>
                      <a:pt x="14336" y="8295"/>
                      <a:pt x="14322" y="8210"/>
                    </a:cubicBezTo>
                    <a:cubicBezTo>
                      <a:pt x="14252" y="7858"/>
                      <a:pt x="14252" y="7436"/>
                      <a:pt x="14308" y="7084"/>
                    </a:cubicBezTo>
                    <a:cubicBezTo>
                      <a:pt x="14336" y="6957"/>
                      <a:pt x="14364" y="6830"/>
                      <a:pt x="14364" y="6802"/>
                    </a:cubicBezTo>
                    <a:cubicBezTo>
                      <a:pt x="14519" y="6225"/>
                      <a:pt x="14547" y="6140"/>
                      <a:pt x="14674" y="5718"/>
                    </a:cubicBezTo>
                    <a:cubicBezTo>
                      <a:pt x="14716" y="5591"/>
                      <a:pt x="14773" y="5408"/>
                      <a:pt x="14801" y="5338"/>
                    </a:cubicBezTo>
                    <a:cubicBezTo>
                      <a:pt x="14829" y="5253"/>
                      <a:pt x="14857" y="5183"/>
                      <a:pt x="14857" y="5169"/>
                    </a:cubicBezTo>
                    <a:cubicBezTo>
                      <a:pt x="14857" y="5169"/>
                      <a:pt x="14871" y="5352"/>
                      <a:pt x="14871" y="5591"/>
                    </a:cubicBezTo>
                    <a:cubicBezTo>
                      <a:pt x="14871" y="6084"/>
                      <a:pt x="14913" y="6535"/>
                      <a:pt x="14984" y="6802"/>
                    </a:cubicBezTo>
                    <a:cubicBezTo>
                      <a:pt x="14998" y="6830"/>
                      <a:pt x="15012" y="6873"/>
                      <a:pt x="15012" y="6915"/>
                    </a:cubicBezTo>
                    <a:cubicBezTo>
                      <a:pt x="15068" y="7098"/>
                      <a:pt x="15378" y="7943"/>
                      <a:pt x="15449" y="8070"/>
                    </a:cubicBezTo>
                    <a:cubicBezTo>
                      <a:pt x="15477" y="8126"/>
                      <a:pt x="15491" y="8168"/>
                      <a:pt x="15491" y="8168"/>
                    </a:cubicBezTo>
                    <a:cubicBezTo>
                      <a:pt x="15491" y="8196"/>
                      <a:pt x="15702" y="8605"/>
                      <a:pt x="15744" y="8661"/>
                    </a:cubicBezTo>
                    <a:cubicBezTo>
                      <a:pt x="15801" y="8745"/>
                      <a:pt x="15885" y="8999"/>
                      <a:pt x="15984" y="9365"/>
                    </a:cubicBezTo>
                    <a:cubicBezTo>
                      <a:pt x="16068" y="9731"/>
                      <a:pt x="16265" y="10379"/>
                      <a:pt x="16279" y="10294"/>
                    </a:cubicBezTo>
                    <a:cubicBezTo>
                      <a:pt x="16279" y="10280"/>
                      <a:pt x="16265" y="10210"/>
                      <a:pt x="16251" y="10125"/>
                    </a:cubicBezTo>
                    <a:close/>
                    <a:moveTo>
                      <a:pt x="8718" y="5408"/>
                    </a:moveTo>
                    <a:cubicBezTo>
                      <a:pt x="8703" y="5408"/>
                      <a:pt x="8675" y="5394"/>
                      <a:pt x="8647" y="5380"/>
                    </a:cubicBezTo>
                    <a:cubicBezTo>
                      <a:pt x="8534" y="5338"/>
                      <a:pt x="8239" y="5169"/>
                      <a:pt x="8042" y="5056"/>
                    </a:cubicBezTo>
                    <a:cubicBezTo>
                      <a:pt x="7929" y="4986"/>
                      <a:pt x="7760" y="4887"/>
                      <a:pt x="7661" y="4845"/>
                    </a:cubicBezTo>
                    <a:cubicBezTo>
                      <a:pt x="7577" y="4788"/>
                      <a:pt x="7492" y="4732"/>
                      <a:pt x="7478" y="4732"/>
                    </a:cubicBezTo>
                    <a:cubicBezTo>
                      <a:pt x="7450" y="4704"/>
                      <a:pt x="6746" y="4352"/>
                      <a:pt x="6521" y="4253"/>
                    </a:cubicBezTo>
                    <a:cubicBezTo>
                      <a:pt x="6408" y="4211"/>
                      <a:pt x="6436" y="4239"/>
                      <a:pt x="6563" y="4296"/>
                    </a:cubicBezTo>
                    <a:cubicBezTo>
                      <a:pt x="6619" y="4324"/>
                      <a:pt x="6774" y="4408"/>
                      <a:pt x="6887" y="4479"/>
                    </a:cubicBezTo>
                    <a:cubicBezTo>
                      <a:pt x="7014" y="4535"/>
                      <a:pt x="7112" y="4591"/>
                      <a:pt x="7112" y="4591"/>
                    </a:cubicBezTo>
                    <a:cubicBezTo>
                      <a:pt x="7112" y="4591"/>
                      <a:pt x="7183" y="4648"/>
                      <a:pt x="7267" y="4690"/>
                    </a:cubicBezTo>
                    <a:cubicBezTo>
                      <a:pt x="7366" y="4746"/>
                      <a:pt x="7436" y="4788"/>
                      <a:pt x="7436" y="4788"/>
                    </a:cubicBezTo>
                    <a:cubicBezTo>
                      <a:pt x="7450" y="4788"/>
                      <a:pt x="7464" y="4803"/>
                      <a:pt x="7478" y="4817"/>
                    </a:cubicBezTo>
                    <a:cubicBezTo>
                      <a:pt x="7492" y="4831"/>
                      <a:pt x="7563" y="4873"/>
                      <a:pt x="7633" y="4929"/>
                    </a:cubicBezTo>
                    <a:cubicBezTo>
                      <a:pt x="7718" y="4972"/>
                      <a:pt x="7802" y="5028"/>
                      <a:pt x="7844" y="5056"/>
                    </a:cubicBezTo>
                    <a:cubicBezTo>
                      <a:pt x="7887" y="5084"/>
                      <a:pt x="7915" y="5098"/>
                      <a:pt x="7929" y="5098"/>
                    </a:cubicBezTo>
                    <a:cubicBezTo>
                      <a:pt x="7929" y="5098"/>
                      <a:pt x="7985" y="5126"/>
                      <a:pt x="8042" y="5155"/>
                    </a:cubicBezTo>
                    <a:cubicBezTo>
                      <a:pt x="8168" y="5239"/>
                      <a:pt x="8309" y="5309"/>
                      <a:pt x="8718" y="5478"/>
                    </a:cubicBezTo>
                    <a:cubicBezTo>
                      <a:pt x="8844" y="5535"/>
                      <a:pt x="8971" y="5591"/>
                      <a:pt x="8999" y="5591"/>
                    </a:cubicBezTo>
                    <a:cubicBezTo>
                      <a:pt x="9013" y="5591"/>
                      <a:pt x="9027" y="5591"/>
                      <a:pt x="9027" y="5591"/>
                    </a:cubicBezTo>
                    <a:cubicBezTo>
                      <a:pt x="9013" y="5605"/>
                      <a:pt x="8901" y="5619"/>
                      <a:pt x="8774" y="5619"/>
                    </a:cubicBezTo>
                    <a:cubicBezTo>
                      <a:pt x="8647" y="5633"/>
                      <a:pt x="8478" y="5662"/>
                      <a:pt x="8394" y="5662"/>
                    </a:cubicBezTo>
                    <a:cubicBezTo>
                      <a:pt x="8126" y="5690"/>
                      <a:pt x="7929" y="5676"/>
                      <a:pt x="7661" y="5605"/>
                    </a:cubicBezTo>
                    <a:cubicBezTo>
                      <a:pt x="7549" y="5577"/>
                      <a:pt x="7281" y="5450"/>
                      <a:pt x="7267" y="5422"/>
                    </a:cubicBezTo>
                    <a:cubicBezTo>
                      <a:pt x="7267" y="5408"/>
                      <a:pt x="7253" y="5408"/>
                      <a:pt x="7253" y="5408"/>
                    </a:cubicBezTo>
                    <a:cubicBezTo>
                      <a:pt x="7225" y="5408"/>
                      <a:pt x="7056" y="5295"/>
                      <a:pt x="7014" y="5253"/>
                    </a:cubicBezTo>
                    <a:cubicBezTo>
                      <a:pt x="7000" y="5239"/>
                      <a:pt x="6971" y="5211"/>
                      <a:pt x="6943" y="5197"/>
                    </a:cubicBezTo>
                    <a:cubicBezTo>
                      <a:pt x="6859" y="5126"/>
                      <a:pt x="6549" y="4817"/>
                      <a:pt x="6380" y="4634"/>
                    </a:cubicBezTo>
                    <a:cubicBezTo>
                      <a:pt x="6295" y="4535"/>
                      <a:pt x="6112" y="4338"/>
                      <a:pt x="5972" y="4183"/>
                    </a:cubicBezTo>
                    <a:cubicBezTo>
                      <a:pt x="5831" y="4042"/>
                      <a:pt x="5704" y="3915"/>
                      <a:pt x="5718" y="3915"/>
                    </a:cubicBezTo>
                    <a:cubicBezTo>
                      <a:pt x="5718" y="3915"/>
                      <a:pt x="5789" y="3901"/>
                      <a:pt x="5873" y="3887"/>
                    </a:cubicBezTo>
                    <a:cubicBezTo>
                      <a:pt x="5958" y="3873"/>
                      <a:pt x="6084" y="3845"/>
                      <a:pt x="6155" y="3831"/>
                    </a:cubicBezTo>
                    <a:cubicBezTo>
                      <a:pt x="6605" y="3746"/>
                      <a:pt x="6873" y="3732"/>
                      <a:pt x="7098" y="3789"/>
                    </a:cubicBezTo>
                    <a:cubicBezTo>
                      <a:pt x="7253" y="3817"/>
                      <a:pt x="7436" y="3887"/>
                      <a:pt x="7492" y="3929"/>
                    </a:cubicBezTo>
                    <a:cubicBezTo>
                      <a:pt x="7521" y="3944"/>
                      <a:pt x="7549" y="3958"/>
                      <a:pt x="7549" y="3958"/>
                    </a:cubicBezTo>
                    <a:cubicBezTo>
                      <a:pt x="7563" y="3958"/>
                      <a:pt x="7732" y="4070"/>
                      <a:pt x="7844" y="4155"/>
                    </a:cubicBezTo>
                    <a:cubicBezTo>
                      <a:pt x="7887" y="4197"/>
                      <a:pt x="7971" y="4282"/>
                      <a:pt x="8042" y="4352"/>
                    </a:cubicBezTo>
                    <a:cubicBezTo>
                      <a:pt x="8098" y="4422"/>
                      <a:pt x="8168" y="4507"/>
                      <a:pt x="8196" y="4535"/>
                    </a:cubicBezTo>
                    <a:cubicBezTo>
                      <a:pt x="8211" y="4563"/>
                      <a:pt x="8239" y="4591"/>
                      <a:pt x="8239" y="4605"/>
                    </a:cubicBezTo>
                    <a:cubicBezTo>
                      <a:pt x="8253" y="4605"/>
                      <a:pt x="8267" y="4648"/>
                      <a:pt x="8295" y="4676"/>
                    </a:cubicBezTo>
                    <a:cubicBezTo>
                      <a:pt x="8323" y="4704"/>
                      <a:pt x="8365" y="4774"/>
                      <a:pt x="8408" y="4817"/>
                    </a:cubicBezTo>
                    <a:cubicBezTo>
                      <a:pt x="8577" y="5042"/>
                      <a:pt x="8788" y="5309"/>
                      <a:pt x="8858" y="5366"/>
                    </a:cubicBezTo>
                    <a:cubicBezTo>
                      <a:pt x="8886" y="5394"/>
                      <a:pt x="8957" y="5450"/>
                      <a:pt x="8999" y="5478"/>
                    </a:cubicBezTo>
                    <a:cubicBezTo>
                      <a:pt x="9055" y="5507"/>
                      <a:pt x="9084" y="5535"/>
                      <a:pt x="9084" y="5549"/>
                    </a:cubicBezTo>
                    <a:cubicBezTo>
                      <a:pt x="9084" y="5577"/>
                      <a:pt x="8802" y="5464"/>
                      <a:pt x="8718" y="5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23"/>
            <p:cNvGrpSpPr/>
            <p:nvPr/>
          </p:nvGrpSpPr>
          <p:grpSpPr>
            <a:xfrm>
              <a:off x="-355536" y="-74054"/>
              <a:ext cx="3095436" cy="5232879"/>
              <a:chOff x="-355536" y="-74054"/>
              <a:chExt cx="3095436" cy="5232879"/>
            </a:xfrm>
          </p:grpSpPr>
          <p:sp>
            <p:nvSpPr>
              <p:cNvPr id="805" name="Google Shape;805;p23"/>
              <p:cNvSpPr/>
              <p:nvPr/>
            </p:nvSpPr>
            <p:spPr>
              <a:xfrm rot="10800000" flipH="1">
                <a:off x="0" y="-2675"/>
                <a:ext cx="2739900" cy="5161500"/>
              </a:xfrm>
              <a:prstGeom prst="rect">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3"/>
              <p:cNvSpPr/>
              <p:nvPr/>
            </p:nvSpPr>
            <p:spPr>
              <a:xfrm>
                <a:off x="1404327" y="-6"/>
                <a:ext cx="1335568" cy="3048224"/>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 name="Google Shape;807;p23"/>
              <p:cNvGrpSpPr/>
              <p:nvPr/>
            </p:nvGrpSpPr>
            <p:grpSpPr>
              <a:xfrm>
                <a:off x="6" y="2018836"/>
                <a:ext cx="2056428" cy="3122037"/>
                <a:chOff x="-699025" y="3432375"/>
                <a:chExt cx="455900" cy="692125"/>
              </a:xfrm>
            </p:grpSpPr>
            <p:sp>
              <p:nvSpPr>
                <p:cNvPr id="808" name="Google Shape;808;p23"/>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3"/>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3"/>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3"/>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3"/>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 name="Google Shape;813;p23"/>
              <p:cNvSpPr/>
              <p:nvPr/>
            </p:nvSpPr>
            <p:spPr>
              <a:xfrm rot="9538865">
                <a:off x="-156171" y="170528"/>
                <a:ext cx="1626004" cy="1413210"/>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3"/>
              <p:cNvSpPr/>
              <p:nvPr/>
            </p:nvSpPr>
            <p:spPr>
              <a:xfrm rot="10799897" flipH="1">
                <a:off x="1113891" y="3666130"/>
                <a:ext cx="1626003" cy="1413193"/>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5" name="Google Shape;815;p23"/>
          <p:cNvSpPr txBox="1">
            <a:spLocks noGrp="1"/>
          </p:cNvSpPr>
          <p:nvPr>
            <p:ph type="title"/>
          </p:nvPr>
        </p:nvSpPr>
        <p:spPr>
          <a:xfrm>
            <a:off x="4288050" y="633375"/>
            <a:ext cx="3538500" cy="11757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sz="72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816" name="Google Shape;816;p23"/>
          <p:cNvSpPr txBox="1">
            <a:spLocks noGrp="1"/>
          </p:cNvSpPr>
          <p:nvPr>
            <p:ph type="subTitle" idx="1"/>
          </p:nvPr>
        </p:nvSpPr>
        <p:spPr>
          <a:xfrm>
            <a:off x="4288050" y="1731325"/>
            <a:ext cx="3538500" cy="11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817" name="Google Shape;817;p23"/>
          <p:cNvSpPr>
            <a:spLocks noGrp="1"/>
          </p:cNvSpPr>
          <p:nvPr>
            <p:ph type="pic" idx="2"/>
          </p:nvPr>
        </p:nvSpPr>
        <p:spPr>
          <a:xfrm>
            <a:off x="713225" y="547500"/>
            <a:ext cx="2806800" cy="4048500"/>
          </a:xfrm>
          <a:prstGeom prst="rect">
            <a:avLst/>
          </a:prstGeom>
          <a:noFill/>
          <a:ln w="9525" cap="flat" cmpd="sng">
            <a:solidFill>
              <a:schemeClr val="lt2"/>
            </a:solidFill>
            <a:prstDash val="solid"/>
            <a:round/>
            <a:headEnd type="none" w="sm" len="sm"/>
            <a:tailEnd type="none" w="sm" len="sm"/>
          </a:ln>
        </p:spPr>
      </p:sp>
      <p:sp>
        <p:nvSpPr>
          <p:cNvPr id="818" name="Google Shape;818;p23"/>
          <p:cNvSpPr txBox="1"/>
          <p:nvPr/>
        </p:nvSpPr>
        <p:spPr>
          <a:xfrm>
            <a:off x="4279075" y="3689475"/>
            <a:ext cx="37815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Alegreya Sans"/>
                <a:ea typeface="Alegreya Sans"/>
                <a:cs typeface="Alegreya Sans"/>
                <a:sym typeface="Alegreya Sans"/>
              </a:rPr>
              <a:t>CREDITS:</a:t>
            </a:r>
            <a:r>
              <a:rPr lang="en" sz="1000">
                <a:solidFill>
                  <a:schemeClr val="dk1"/>
                </a:solidFill>
                <a:latin typeface="Alegreya Sans"/>
                <a:ea typeface="Alegreya Sans"/>
                <a:cs typeface="Alegreya Sans"/>
                <a:sym typeface="Alegreya Sans"/>
              </a:rPr>
              <a:t> This presentation template was created by </a:t>
            </a:r>
            <a:r>
              <a:rPr lang="en" sz="1000" b="1" u="sng">
                <a:solidFill>
                  <a:schemeClr val="hlink"/>
                </a:solidFill>
                <a:latin typeface="Alegreya Sans"/>
                <a:ea typeface="Alegreya Sans"/>
                <a:cs typeface="Alegreya Sans"/>
                <a:sym typeface="Alegreya Sans"/>
                <a:hlinkClick r:id="rId2"/>
              </a:rPr>
              <a:t>Slidesgo</a:t>
            </a:r>
            <a:r>
              <a:rPr lang="en" sz="1000">
                <a:solidFill>
                  <a:schemeClr val="dk1"/>
                </a:solidFill>
                <a:latin typeface="Alegreya Sans"/>
                <a:ea typeface="Alegreya Sans"/>
                <a:cs typeface="Alegreya Sans"/>
                <a:sym typeface="Alegreya Sans"/>
              </a:rPr>
              <a:t>, and includes icons by </a:t>
            </a:r>
            <a:r>
              <a:rPr lang="en" sz="1000" b="1" u="sng">
                <a:solidFill>
                  <a:schemeClr val="dk1"/>
                </a:solid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Alegreya Sans"/>
                <a:ea typeface="Alegreya Sans"/>
                <a:cs typeface="Alegreya Sans"/>
                <a:sym typeface="Alegreya Sans"/>
              </a:rPr>
              <a:t>, and infographics &amp; images by </a:t>
            </a:r>
            <a:r>
              <a:rPr lang="en" sz="1000" b="1" u="sng">
                <a:solidFill>
                  <a:schemeClr val="dk1"/>
                </a:solidFill>
                <a:latin typeface="Alegreya Sans"/>
                <a:ea typeface="Alegreya Sans"/>
                <a:cs typeface="Alegreya Sans"/>
                <a:sym typeface="Alegreya Sans"/>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Alegreya Sans"/>
                <a:ea typeface="Alegreya Sans"/>
                <a:cs typeface="Alegreya Sans"/>
                <a:sym typeface="Alegreya Sans"/>
              </a:rPr>
              <a:t> </a:t>
            </a:r>
            <a:endParaRPr sz="1000" b="1" u="sng">
              <a:solidFill>
                <a:schemeClr val="dk1"/>
              </a:solidFill>
              <a:latin typeface="Alegreya Sans"/>
              <a:ea typeface="Alegreya Sans"/>
              <a:cs typeface="Alegreya Sans"/>
              <a:sym typeface="Alegreya San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819"/>
        <p:cNvGrpSpPr/>
        <p:nvPr/>
      </p:nvGrpSpPr>
      <p:grpSpPr>
        <a:xfrm>
          <a:off x="0" y="0"/>
          <a:ext cx="0" cy="0"/>
          <a:chOff x="0" y="0"/>
          <a:chExt cx="0" cy="0"/>
        </a:xfrm>
      </p:grpSpPr>
      <p:grpSp>
        <p:nvGrpSpPr>
          <p:cNvPr id="820" name="Google Shape;820;p24"/>
          <p:cNvGrpSpPr/>
          <p:nvPr/>
        </p:nvGrpSpPr>
        <p:grpSpPr>
          <a:xfrm>
            <a:off x="5136000" y="-914403"/>
            <a:ext cx="4007999" cy="6060831"/>
            <a:chOff x="5136000" y="-914403"/>
            <a:chExt cx="4007999" cy="6060831"/>
          </a:xfrm>
        </p:grpSpPr>
        <p:sp>
          <p:nvSpPr>
            <p:cNvPr id="821" name="Google Shape;821;p24"/>
            <p:cNvSpPr/>
            <p:nvPr/>
          </p:nvSpPr>
          <p:spPr>
            <a:xfrm>
              <a:off x="6541902" y="4511425"/>
              <a:ext cx="1888880" cy="635003"/>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 name="Google Shape;822;p24"/>
            <p:cNvGrpSpPr/>
            <p:nvPr/>
          </p:nvGrpSpPr>
          <p:grpSpPr>
            <a:xfrm rot="10800000">
              <a:off x="6945101" y="2932"/>
              <a:ext cx="2198897" cy="3338257"/>
              <a:chOff x="-699025" y="3432375"/>
              <a:chExt cx="455900" cy="692125"/>
            </a:xfrm>
          </p:grpSpPr>
          <p:sp>
            <p:nvSpPr>
              <p:cNvPr id="823" name="Google Shape;823;p24"/>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4"/>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4"/>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4"/>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4"/>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 name="Google Shape;828;p24"/>
            <p:cNvSpPr/>
            <p:nvPr/>
          </p:nvSpPr>
          <p:spPr>
            <a:xfrm rot="-3351430">
              <a:off x="5279723" y="-415652"/>
              <a:ext cx="1932381" cy="1371686"/>
            </a:xfrm>
            <a:custGeom>
              <a:avLst/>
              <a:gdLst/>
              <a:ahLst/>
              <a:cxnLst/>
              <a:rect l="l" t="t" r="r" b="b"/>
              <a:pathLst>
                <a:path w="17618" h="12506" extrusionOk="0">
                  <a:moveTo>
                    <a:pt x="142" y="888"/>
                  </a:moveTo>
                  <a:cubicBezTo>
                    <a:pt x="128" y="1057"/>
                    <a:pt x="114" y="1324"/>
                    <a:pt x="114" y="1451"/>
                  </a:cubicBezTo>
                  <a:cubicBezTo>
                    <a:pt x="100" y="1874"/>
                    <a:pt x="85" y="2155"/>
                    <a:pt x="85" y="2226"/>
                  </a:cubicBezTo>
                  <a:cubicBezTo>
                    <a:pt x="57" y="2465"/>
                    <a:pt x="29" y="2916"/>
                    <a:pt x="15" y="3197"/>
                  </a:cubicBezTo>
                  <a:cubicBezTo>
                    <a:pt x="1" y="3507"/>
                    <a:pt x="15" y="3606"/>
                    <a:pt x="71" y="3873"/>
                  </a:cubicBezTo>
                  <a:cubicBezTo>
                    <a:pt x="114" y="4127"/>
                    <a:pt x="269" y="4436"/>
                    <a:pt x="508" y="4803"/>
                  </a:cubicBezTo>
                  <a:cubicBezTo>
                    <a:pt x="550" y="4873"/>
                    <a:pt x="790" y="5211"/>
                    <a:pt x="860" y="5309"/>
                  </a:cubicBezTo>
                  <a:cubicBezTo>
                    <a:pt x="902" y="5366"/>
                    <a:pt x="959" y="5464"/>
                    <a:pt x="987" y="5507"/>
                  </a:cubicBezTo>
                  <a:cubicBezTo>
                    <a:pt x="1015" y="5549"/>
                    <a:pt x="1043" y="5605"/>
                    <a:pt x="1071" y="5619"/>
                  </a:cubicBezTo>
                  <a:cubicBezTo>
                    <a:pt x="1085" y="5647"/>
                    <a:pt x="1170" y="5760"/>
                    <a:pt x="1240" y="5887"/>
                  </a:cubicBezTo>
                  <a:cubicBezTo>
                    <a:pt x="1367" y="6070"/>
                    <a:pt x="1606" y="6380"/>
                    <a:pt x="1634" y="6408"/>
                  </a:cubicBezTo>
                  <a:cubicBezTo>
                    <a:pt x="1649" y="6408"/>
                    <a:pt x="1663" y="6436"/>
                    <a:pt x="1691" y="6464"/>
                  </a:cubicBezTo>
                  <a:cubicBezTo>
                    <a:pt x="1818" y="6647"/>
                    <a:pt x="2240" y="7070"/>
                    <a:pt x="2423" y="7225"/>
                  </a:cubicBezTo>
                  <a:cubicBezTo>
                    <a:pt x="2705" y="7436"/>
                    <a:pt x="3014" y="7633"/>
                    <a:pt x="3226" y="7717"/>
                  </a:cubicBezTo>
                  <a:cubicBezTo>
                    <a:pt x="3282" y="7746"/>
                    <a:pt x="3338" y="7760"/>
                    <a:pt x="3352" y="7774"/>
                  </a:cubicBezTo>
                  <a:cubicBezTo>
                    <a:pt x="3381" y="7788"/>
                    <a:pt x="3592" y="7844"/>
                    <a:pt x="3690" y="7858"/>
                  </a:cubicBezTo>
                  <a:cubicBezTo>
                    <a:pt x="3803" y="7872"/>
                    <a:pt x="4155" y="7886"/>
                    <a:pt x="4282" y="7872"/>
                  </a:cubicBezTo>
                  <a:cubicBezTo>
                    <a:pt x="4409" y="7858"/>
                    <a:pt x="4690" y="7802"/>
                    <a:pt x="5127" y="7703"/>
                  </a:cubicBezTo>
                  <a:cubicBezTo>
                    <a:pt x="5577" y="7605"/>
                    <a:pt x="5887" y="7577"/>
                    <a:pt x="6155" y="7619"/>
                  </a:cubicBezTo>
                  <a:cubicBezTo>
                    <a:pt x="6324" y="7647"/>
                    <a:pt x="6352" y="7647"/>
                    <a:pt x="6648" y="7802"/>
                  </a:cubicBezTo>
                  <a:cubicBezTo>
                    <a:pt x="6760" y="7858"/>
                    <a:pt x="6901" y="7915"/>
                    <a:pt x="6957" y="7929"/>
                  </a:cubicBezTo>
                  <a:cubicBezTo>
                    <a:pt x="7098" y="7971"/>
                    <a:pt x="7366" y="7971"/>
                    <a:pt x="7464" y="7943"/>
                  </a:cubicBezTo>
                  <a:cubicBezTo>
                    <a:pt x="7521" y="7929"/>
                    <a:pt x="7549" y="7929"/>
                    <a:pt x="7549" y="7929"/>
                  </a:cubicBezTo>
                  <a:cubicBezTo>
                    <a:pt x="7549" y="7929"/>
                    <a:pt x="7521" y="7957"/>
                    <a:pt x="7464" y="7985"/>
                  </a:cubicBezTo>
                  <a:cubicBezTo>
                    <a:pt x="7323" y="8084"/>
                    <a:pt x="7211" y="8154"/>
                    <a:pt x="7084" y="8224"/>
                  </a:cubicBezTo>
                  <a:cubicBezTo>
                    <a:pt x="7028" y="8267"/>
                    <a:pt x="6971" y="8309"/>
                    <a:pt x="6957" y="8309"/>
                  </a:cubicBezTo>
                  <a:cubicBezTo>
                    <a:pt x="6943" y="8309"/>
                    <a:pt x="6915" y="8337"/>
                    <a:pt x="6887" y="8365"/>
                  </a:cubicBezTo>
                  <a:cubicBezTo>
                    <a:pt x="6859" y="8379"/>
                    <a:pt x="6816" y="8407"/>
                    <a:pt x="6802" y="8407"/>
                  </a:cubicBezTo>
                  <a:cubicBezTo>
                    <a:pt x="6802" y="8407"/>
                    <a:pt x="6788" y="8422"/>
                    <a:pt x="6788" y="8422"/>
                  </a:cubicBezTo>
                  <a:cubicBezTo>
                    <a:pt x="6788" y="8422"/>
                    <a:pt x="6760" y="8464"/>
                    <a:pt x="6718" y="8492"/>
                  </a:cubicBezTo>
                  <a:cubicBezTo>
                    <a:pt x="6676" y="8520"/>
                    <a:pt x="6577" y="8605"/>
                    <a:pt x="6507" y="8661"/>
                  </a:cubicBezTo>
                  <a:cubicBezTo>
                    <a:pt x="6338" y="8816"/>
                    <a:pt x="6267" y="8858"/>
                    <a:pt x="6056" y="8943"/>
                  </a:cubicBezTo>
                  <a:cubicBezTo>
                    <a:pt x="5859" y="9027"/>
                    <a:pt x="5549" y="9097"/>
                    <a:pt x="5282" y="9140"/>
                  </a:cubicBezTo>
                  <a:cubicBezTo>
                    <a:pt x="5113" y="9154"/>
                    <a:pt x="4944" y="9182"/>
                    <a:pt x="4789" y="9210"/>
                  </a:cubicBezTo>
                  <a:cubicBezTo>
                    <a:pt x="4578" y="9252"/>
                    <a:pt x="4352" y="9323"/>
                    <a:pt x="4183" y="9393"/>
                  </a:cubicBezTo>
                  <a:cubicBezTo>
                    <a:pt x="4141" y="9407"/>
                    <a:pt x="4099" y="9435"/>
                    <a:pt x="4099" y="9435"/>
                  </a:cubicBezTo>
                  <a:cubicBezTo>
                    <a:pt x="4056" y="9435"/>
                    <a:pt x="3676" y="9703"/>
                    <a:pt x="3662" y="9745"/>
                  </a:cubicBezTo>
                  <a:cubicBezTo>
                    <a:pt x="3662" y="9759"/>
                    <a:pt x="3634" y="9773"/>
                    <a:pt x="3620" y="9802"/>
                  </a:cubicBezTo>
                  <a:cubicBezTo>
                    <a:pt x="3564" y="9844"/>
                    <a:pt x="3465" y="9971"/>
                    <a:pt x="3338" y="10168"/>
                  </a:cubicBezTo>
                  <a:cubicBezTo>
                    <a:pt x="3254" y="10294"/>
                    <a:pt x="3155" y="10477"/>
                    <a:pt x="3085" y="10675"/>
                  </a:cubicBezTo>
                  <a:cubicBezTo>
                    <a:pt x="3043" y="10787"/>
                    <a:pt x="3000" y="10886"/>
                    <a:pt x="2972" y="10914"/>
                  </a:cubicBezTo>
                  <a:cubicBezTo>
                    <a:pt x="2972" y="10928"/>
                    <a:pt x="2958" y="10956"/>
                    <a:pt x="2958" y="10970"/>
                  </a:cubicBezTo>
                  <a:cubicBezTo>
                    <a:pt x="2958" y="10970"/>
                    <a:pt x="2944" y="11041"/>
                    <a:pt x="2902" y="11097"/>
                  </a:cubicBezTo>
                  <a:cubicBezTo>
                    <a:pt x="2874" y="11167"/>
                    <a:pt x="2845" y="11224"/>
                    <a:pt x="2845" y="11238"/>
                  </a:cubicBezTo>
                  <a:cubicBezTo>
                    <a:pt x="2845" y="11280"/>
                    <a:pt x="2564" y="11872"/>
                    <a:pt x="2465" y="12012"/>
                  </a:cubicBezTo>
                  <a:cubicBezTo>
                    <a:pt x="2437" y="12055"/>
                    <a:pt x="2395" y="12125"/>
                    <a:pt x="2381" y="12167"/>
                  </a:cubicBezTo>
                  <a:cubicBezTo>
                    <a:pt x="2353" y="12195"/>
                    <a:pt x="2324" y="12252"/>
                    <a:pt x="2310" y="12266"/>
                  </a:cubicBezTo>
                  <a:cubicBezTo>
                    <a:pt x="2254" y="12364"/>
                    <a:pt x="2212" y="12435"/>
                    <a:pt x="2212" y="12463"/>
                  </a:cubicBezTo>
                  <a:cubicBezTo>
                    <a:pt x="2212" y="12505"/>
                    <a:pt x="2282" y="12491"/>
                    <a:pt x="2437" y="12435"/>
                  </a:cubicBezTo>
                  <a:cubicBezTo>
                    <a:pt x="2592" y="12379"/>
                    <a:pt x="2733" y="12322"/>
                    <a:pt x="3000" y="12224"/>
                  </a:cubicBezTo>
                  <a:cubicBezTo>
                    <a:pt x="3226" y="12153"/>
                    <a:pt x="3296" y="12125"/>
                    <a:pt x="3493" y="12083"/>
                  </a:cubicBezTo>
                  <a:cubicBezTo>
                    <a:pt x="4000" y="11942"/>
                    <a:pt x="4254" y="11857"/>
                    <a:pt x="4493" y="11717"/>
                  </a:cubicBezTo>
                  <a:cubicBezTo>
                    <a:pt x="4845" y="11520"/>
                    <a:pt x="5127" y="11280"/>
                    <a:pt x="5310" y="10999"/>
                  </a:cubicBezTo>
                  <a:cubicBezTo>
                    <a:pt x="5366" y="10914"/>
                    <a:pt x="5507" y="10646"/>
                    <a:pt x="5634" y="10365"/>
                  </a:cubicBezTo>
                  <a:cubicBezTo>
                    <a:pt x="5760" y="10069"/>
                    <a:pt x="5887" y="9787"/>
                    <a:pt x="6042" y="9478"/>
                  </a:cubicBezTo>
                  <a:cubicBezTo>
                    <a:pt x="6197" y="9154"/>
                    <a:pt x="6239" y="9097"/>
                    <a:pt x="6352" y="8943"/>
                  </a:cubicBezTo>
                  <a:cubicBezTo>
                    <a:pt x="6493" y="8774"/>
                    <a:pt x="6676" y="8591"/>
                    <a:pt x="6845" y="8464"/>
                  </a:cubicBezTo>
                  <a:cubicBezTo>
                    <a:pt x="6985" y="8365"/>
                    <a:pt x="7436" y="8070"/>
                    <a:pt x="7549" y="8013"/>
                  </a:cubicBezTo>
                  <a:cubicBezTo>
                    <a:pt x="7563" y="7999"/>
                    <a:pt x="7633" y="7957"/>
                    <a:pt x="7690" y="7915"/>
                  </a:cubicBezTo>
                  <a:cubicBezTo>
                    <a:pt x="7746" y="7886"/>
                    <a:pt x="7844" y="7844"/>
                    <a:pt x="7887" y="7830"/>
                  </a:cubicBezTo>
                  <a:cubicBezTo>
                    <a:pt x="7929" y="7816"/>
                    <a:pt x="7971" y="7788"/>
                    <a:pt x="7985" y="7774"/>
                  </a:cubicBezTo>
                  <a:cubicBezTo>
                    <a:pt x="7999" y="7760"/>
                    <a:pt x="8028" y="7760"/>
                    <a:pt x="8042" y="7760"/>
                  </a:cubicBezTo>
                  <a:cubicBezTo>
                    <a:pt x="8084" y="7760"/>
                    <a:pt x="8929" y="7337"/>
                    <a:pt x="9168" y="7196"/>
                  </a:cubicBezTo>
                  <a:cubicBezTo>
                    <a:pt x="9196" y="7168"/>
                    <a:pt x="9295" y="7126"/>
                    <a:pt x="9379" y="7084"/>
                  </a:cubicBezTo>
                  <a:cubicBezTo>
                    <a:pt x="9450" y="7042"/>
                    <a:pt x="9520" y="7013"/>
                    <a:pt x="9520" y="6999"/>
                  </a:cubicBezTo>
                  <a:cubicBezTo>
                    <a:pt x="9520" y="6999"/>
                    <a:pt x="9534" y="6985"/>
                    <a:pt x="9548" y="6985"/>
                  </a:cubicBezTo>
                  <a:cubicBezTo>
                    <a:pt x="9548" y="6985"/>
                    <a:pt x="9576" y="6971"/>
                    <a:pt x="9591" y="6957"/>
                  </a:cubicBezTo>
                  <a:cubicBezTo>
                    <a:pt x="9605" y="6943"/>
                    <a:pt x="9633" y="6929"/>
                    <a:pt x="9647" y="6929"/>
                  </a:cubicBezTo>
                  <a:cubicBezTo>
                    <a:pt x="9647" y="6929"/>
                    <a:pt x="9703" y="6901"/>
                    <a:pt x="9745" y="6873"/>
                  </a:cubicBezTo>
                  <a:cubicBezTo>
                    <a:pt x="9788" y="6844"/>
                    <a:pt x="9844" y="6816"/>
                    <a:pt x="9844" y="6816"/>
                  </a:cubicBezTo>
                  <a:cubicBezTo>
                    <a:pt x="9858" y="6816"/>
                    <a:pt x="9858" y="6816"/>
                    <a:pt x="9858" y="6802"/>
                  </a:cubicBezTo>
                  <a:cubicBezTo>
                    <a:pt x="9858" y="6788"/>
                    <a:pt x="9900" y="6760"/>
                    <a:pt x="9943" y="6732"/>
                  </a:cubicBezTo>
                  <a:cubicBezTo>
                    <a:pt x="10098" y="6633"/>
                    <a:pt x="10154" y="6591"/>
                    <a:pt x="10252" y="6521"/>
                  </a:cubicBezTo>
                  <a:cubicBezTo>
                    <a:pt x="10365" y="6436"/>
                    <a:pt x="10478" y="6337"/>
                    <a:pt x="10576" y="6253"/>
                  </a:cubicBezTo>
                  <a:cubicBezTo>
                    <a:pt x="10604" y="6225"/>
                    <a:pt x="10633" y="6197"/>
                    <a:pt x="10633" y="6197"/>
                  </a:cubicBezTo>
                  <a:cubicBezTo>
                    <a:pt x="10675" y="6197"/>
                    <a:pt x="11309" y="5549"/>
                    <a:pt x="11421" y="5408"/>
                  </a:cubicBezTo>
                  <a:cubicBezTo>
                    <a:pt x="11421" y="5394"/>
                    <a:pt x="11421" y="5408"/>
                    <a:pt x="11435" y="5408"/>
                  </a:cubicBezTo>
                  <a:cubicBezTo>
                    <a:pt x="11435" y="5408"/>
                    <a:pt x="11435" y="5436"/>
                    <a:pt x="11421" y="5464"/>
                  </a:cubicBezTo>
                  <a:cubicBezTo>
                    <a:pt x="11365" y="5591"/>
                    <a:pt x="11252" y="5915"/>
                    <a:pt x="11238" y="6014"/>
                  </a:cubicBezTo>
                  <a:cubicBezTo>
                    <a:pt x="11196" y="6197"/>
                    <a:pt x="11154" y="6408"/>
                    <a:pt x="11140" y="6605"/>
                  </a:cubicBezTo>
                  <a:cubicBezTo>
                    <a:pt x="11125" y="6732"/>
                    <a:pt x="11111" y="6858"/>
                    <a:pt x="11111" y="6873"/>
                  </a:cubicBezTo>
                  <a:cubicBezTo>
                    <a:pt x="11097" y="6887"/>
                    <a:pt x="11097" y="6915"/>
                    <a:pt x="11097" y="6929"/>
                  </a:cubicBezTo>
                  <a:cubicBezTo>
                    <a:pt x="11055" y="7098"/>
                    <a:pt x="10956" y="7337"/>
                    <a:pt x="10872" y="7506"/>
                  </a:cubicBezTo>
                  <a:cubicBezTo>
                    <a:pt x="10816" y="7605"/>
                    <a:pt x="10661" y="7830"/>
                    <a:pt x="10492" y="8041"/>
                  </a:cubicBezTo>
                  <a:cubicBezTo>
                    <a:pt x="10478" y="8070"/>
                    <a:pt x="10421" y="8140"/>
                    <a:pt x="10379" y="8196"/>
                  </a:cubicBezTo>
                  <a:cubicBezTo>
                    <a:pt x="10252" y="8365"/>
                    <a:pt x="9999" y="8619"/>
                    <a:pt x="9914" y="8689"/>
                  </a:cubicBezTo>
                  <a:cubicBezTo>
                    <a:pt x="9647" y="8858"/>
                    <a:pt x="9379" y="9013"/>
                    <a:pt x="8886" y="9238"/>
                  </a:cubicBezTo>
                  <a:cubicBezTo>
                    <a:pt x="8788" y="9281"/>
                    <a:pt x="8760" y="9295"/>
                    <a:pt x="8492" y="9393"/>
                  </a:cubicBezTo>
                  <a:cubicBezTo>
                    <a:pt x="8351" y="9435"/>
                    <a:pt x="8309" y="9450"/>
                    <a:pt x="8168" y="9520"/>
                  </a:cubicBezTo>
                  <a:cubicBezTo>
                    <a:pt x="7985" y="9604"/>
                    <a:pt x="7746" y="9773"/>
                    <a:pt x="7535" y="9999"/>
                  </a:cubicBezTo>
                  <a:cubicBezTo>
                    <a:pt x="7394" y="10140"/>
                    <a:pt x="7225" y="10351"/>
                    <a:pt x="7225" y="10393"/>
                  </a:cubicBezTo>
                  <a:cubicBezTo>
                    <a:pt x="7225" y="10393"/>
                    <a:pt x="7225" y="10421"/>
                    <a:pt x="7211" y="10421"/>
                  </a:cubicBezTo>
                  <a:cubicBezTo>
                    <a:pt x="7197" y="10435"/>
                    <a:pt x="7169" y="10492"/>
                    <a:pt x="7154" y="10534"/>
                  </a:cubicBezTo>
                  <a:cubicBezTo>
                    <a:pt x="7140" y="10590"/>
                    <a:pt x="7126" y="10632"/>
                    <a:pt x="7112" y="10646"/>
                  </a:cubicBezTo>
                  <a:cubicBezTo>
                    <a:pt x="7098" y="10661"/>
                    <a:pt x="7084" y="10731"/>
                    <a:pt x="7042" y="10886"/>
                  </a:cubicBezTo>
                  <a:cubicBezTo>
                    <a:pt x="7028" y="10928"/>
                    <a:pt x="7014" y="10984"/>
                    <a:pt x="7000" y="11013"/>
                  </a:cubicBezTo>
                  <a:cubicBezTo>
                    <a:pt x="7000" y="11027"/>
                    <a:pt x="6971" y="11083"/>
                    <a:pt x="6957" y="11139"/>
                  </a:cubicBezTo>
                  <a:cubicBezTo>
                    <a:pt x="6901" y="11294"/>
                    <a:pt x="6704" y="11689"/>
                    <a:pt x="6577" y="11886"/>
                  </a:cubicBezTo>
                  <a:cubicBezTo>
                    <a:pt x="6521" y="11970"/>
                    <a:pt x="6464" y="12055"/>
                    <a:pt x="6464" y="12055"/>
                  </a:cubicBezTo>
                  <a:cubicBezTo>
                    <a:pt x="6464" y="12097"/>
                    <a:pt x="6549" y="12153"/>
                    <a:pt x="6648" y="12167"/>
                  </a:cubicBezTo>
                  <a:cubicBezTo>
                    <a:pt x="6915" y="12252"/>
                    <a:pt x="7197" y="12280"/>
                    <a:pt x="7619" y="12280"/>
                  </a:cubicBezTo>
                  <a:cubicBezTo>
                    <a:pt x="7816" y="12280"/>
                    <a:pt x="8084" y="12252"/>
                    <a:pt x="8112" y="12238"/>
                  </a:cubicBezTo>
                  <a:cubicBezTo>
                    <a:pt x="8126" y="12224"/>
                    <a:pt x="8168" y="12224"/>
                    <a:pt x="8196" y="12210"/>
                  </a:cubicBezTo>
                  <a:cubicBezTo>
                    <a:pt x="8253" y="12195"/>
                    <a:pt x="8380" y="12153"/>
                    <a:pt x="8478" y="12111"/>
                  </a:cubicBezTo>
                  <a:cubicBezTo>
                    <a:pt x="8506" y="12097"/>
                    <a:pt x="8591" y="12069"/>
                    <a:pt x="8661" y="12026"/>
                  </a:cubicBezTo>
                  <a:cubicBezTo>
                    <a:pt x="9112" y="11843"/>
                    <a:pt x="9647" y="11435"/>
                    <a:pt x="9957" y="11055"/>
                  </a:cubicBezTo>
                  <a:cubicBezTo>
                    <a:pt x="10013" y="10999"/>
                    <a:pt x="10069" y="10928"/>
                    <a:pt x="10098" y="10900"/>
                  </a:cubicBezTo>
                  <a:cubicBezTo>
                    <a:pt x="10112" y="10872"/>
                    <a:pt x="10168" y="10801"/>
                    <a:pt x="10210" y="10731"/>
                  </a:cubicBezTo>
                  <a:cubicBezTo>
                    <a:pt x="10252" y="10675"/>
                    <a:pt x="10295" y="10604"/>
                    <a:pt x="10309" y="10604"/>
                  </a:cubicBezTo>
                  <a:cubicBezTo>
                    <a:pt x="10323" y="10576"/>
                    <a:pt x="10548" y="10168"/>
                    <a:pt x="10548" y="10168"/>
                  </a:cubicBezTo>
                  <a:cubicBezTo>
                    <a:pt x="10548" y="10154"/>
                    <a:pt x="10576" y="10111"/>
                    <a:pt x="10590" y="10055"/>
                  </a:cubicBezTo>
                  <a:cubicBezTo>
                    <a:pt x="10619" y="9999"/>
                    <a:pt x="10661" y="9900"/>
                    <a:pt x="10689" y="9830"/>
                  </a:cubicBezTo>
                  <a:cubicBezTo>
                    <a:pt x="10717" y="9759"/>
                    <a:pt x="10745" y="9689"/>
                    <a:pt x="10745" y="9675"/>
                  </a:cubicBezTo>
                  <a:cubicBezTo>
                    <a:pt x="10802" y="9534"/>
                    <a:pt x="10900" y="9140"/>
                    <a:pt x="10914" y="8999"/>
                  </a:cubicBezTo>
                  <a:cubicBezTo>
                    <a:pt x="10928" y="8943"/>
                    <a:pt x="10928" y="8872"/>
                    <a:pt x="10928" y="8858"/>
                  </a:cubicBezTo>
                  <a:cubicBezTo>
                    <a:pt x="10928" y="8844"/>
                    <a:pt x="10942" y="8731"/>
                    <a:pt x="10956" y="8633"/>
                  </a:cubicBezTo>
                  <a:cubicBezTo>
                    <a:pt x="10956" y="8520"/>
                    <a:pt x="10971" y="8393"/>
                    <a:pt x="10985" y="8337"/>
                  </a:cubicBezTo>
                  <a:cubicBezTo>
                    <a:pt x="10985" y="8281"/>
                    <a:pt x="10999" y="8224"/>
                    <a:pt x="10999" y="8196"/>
                  </a:cubicBezTo>
                  <a:cubicBezTo>
                    <a:pt x="10999" y="8168"/>
                    <a:pt x="11013" y="8112"/>
                    <a:pt x="11013" y="8070"/>
                  </a:cubicBezTo>
                  <a:cubicBezTo>
                    <a:pt x="11027" y="7915"/>
                    <a:pt x="11041" y="7802"/>
                    <a:pt x="11083" y="7563"/>
                  </a:cubicBezTo>
                  <a:cubicBezTo>
                    <a:pt x="11111" y="7436"/>
                    <a:pt x="11140" y="7253"/>
                    <a:pt x="11154" y="7168"/>
                  </a:cubicBezTo>
                  <a:cubicBezTo>
                    <a:pt x="11154" y="7084"/>
                    <a:pt x="11182" y="6957"/>
                    <a:pt x="11196" y="6887"/>
                  </a:cubicBezTo>
                  <a:cubicBezTo>
                    <a:pt x="11210" y="6788"/>
                    <a:pt x="11238" y="6619"/>
                    <a:pt x="11252" y="6450"/>
                  </a:cubicBezTo>
                  <a:cubicBezTo>
                    <a:pt x="11266" y="6422"/>
                    <a:pt x="11266" y="6352"/>
                    <a:pt x="11280" y="6309"/>
                  </a:cubicBezTo>
                  <a:cubicBezTo>
                    <a:pt x="11294" y="6267"/>
                    <a:pt x="11309" y="6140"/>
                    <a:pt x="11337" y="6042"/>
                  </a:cubicBezTo>
                  <a:cubicBezTo>
                    <a:pt x="11365" y="5873"/>
                    <a:pt x="11407" y="5704"/>
                    <a:pt x="11449" y="5605"/>
                  </a:cubicBezTo>
                  <a:cubicBezTo>
                    <a:pt x="11463" y="5577"/>
                    <a:pt x="11478" y="5535"/>
                    <a:pt x="11478" y="5535"/>
                  </a:cubicBezTo>
                  <a:cubicBezTo>
                    <a:pt x="11478" y="5521"/>
                    <a:pt x="11506" y="5436"/>
                    <a:pt x="11548" y="5352"/>
                  </a:cubicBezTo>
                  <a:cubicBezTo>
                    <a:pt x="11590" y="5225"/>
                    <a:pt x="11646" y="5141"/>
                    <a:pt x="11717" y="5042"/>
                  </a:cubicBezTo>
                  <a:cubicBezTo>
                    <a:pt x="11773" y="4957"/>
                    <a:pt x="11830" y="4901"/>
                    <a:pt x="11830" y="4901"/>
                  </a:cubicBezTo>
                  <a:cubicBezTo>
                    <a:pt x="11844" y="4901"/>
                    <a:pt x="11844" y="4887"/>
                    <a:pt x="11844" y="4873"/>
                  </a:cubicBezTo>
                  <a:cubicBezTo>
                    <a:pt x="11844" y="4873"/>
                    <a:pt x="11872" y="4831"/>
                    <a:pt x="11900" y="4803"/>
                  </a:cubicBezTo>
                  <a:cubicBezTo>
                    <a:pt x="11970" y="4718"/>
                    <a:pt x="11999" y="4676"/>
                    <a:pt x="12083" y="4577"/>
                  </a:cubicBezTo>
                  <a:cubicBezTo>
                    <a:pt x="12125" y="4521"/>
                    <a:pt x="12168" y="4451"/>
                    <a:pt x="12182" y="4436"/>
                  </a:cubicBezTo>
                  <a:cubicBezTo>
                    <a:pt x="12196" y="4422"/>
                    <a:pt x="12280" y="4310"/>
                    <a:pt x="12365" y="4211"/>
                  </a:cubicBezTo>
                  <a:cubicBezTo>
                    <a:pt x="12435" y="4098"/>
                    <a:pt x="12520" y="3986"/>
                    <a:pt x="12520" y="3972"/>
                  </a:cubicBezTo>
                  <a:cubicBezTo>
                    <a:pt x="12534" y="3958"/>
                    <a:pt x="12632" y="3845"/>
                    <a:pt x="12717" y="3718"/>
                  </a:cubicBezTo>
                  <a:cubicBezTo>
                    <a:pt x="12815" y="3592"/>
                    <a:pt x="12914" y="3465"/>
                    <a:pt x="12928" y="3437"/>
                  </a:cubicBezTo>
                  <a:cubicBezTo>
                    <a:pt x="12956" y="3408"/>
                    <a:pt x="12998" y="3352"/>
                    <a:pt x="13041" y="3310"/>
                  </a:cubicBezTo>
                  <a:cubicBezTo>
                    <a:pt x="13069" y="3268"/>
                    <a:pt x="13111" y="3225"/>
                    <a:pt x="13125" y="3197"/>
                  </a:cubicBezTo>
                  <a:cubicBezTo>
                    <a:pt x="13153" y="3183"/>
                    <a:pt x="13181" y="3141"/>
                    <a:pt x="13195" y="3113"/>
                  </a:cubicBezTo>
                  <a:cubicBezTo>
                    <a:pt x="13238" y="3056"/>
                    <a:pt x="13308" y="2958"/>
                    <a:pt x="13364" y="2916"/>
                  </a:cubicBezTo>
                  <a:cubicBezTo>
                    <a:pt x="13407" y="2859"/>
                    <a:pt x="13660" y="2549"/>
                    <a:pt x="13716" y="2465"/>
                  </a:cubicBezTo>
                  <a:cubicBezTo>
                    <a:pt x="13745" y="2423"/>
                    <a:pt x="13801" y="2352"/>
                    <a:pt x="13829" y="2324"/>
                  </a:cubicBezTo>
                  <a:cubicBezTo>
                    <a:pt x="13900" y="2240"/>
                    <a:pt x="14012" y="2099"/>
                    <a:pt x="14097" y="1972"/>
                  </a:cubicBezTo>
                  <a:cubicBezTo>
                    <a:pt x="14139" y="1930"/>
                    <a:pt x="14181" y="1874"/>
                    <a:pt x="14209" y="1845"/>
                  </a:cubicBezTo>
                  <a:cubicBezTo>
                    <a:pt x="14223" y="1831"/>
                    <a:pt x="14266" y="1775"/>
                    <a:pt x="14294" y="1733"/>
                  </a:cubicBezTo>
                  <a:cubicBezTo>
                    <a:pt x="14322" y="1705"/>
                    <a:pt x="14378" y="1620"/>
                    <a:pt x="14421" y="1564"/>
                  </a:cubicBezTo>
                  <a:cubicBezTo>
                    <a:pt x="14463" y="1507"/>
                    <a:pt x="14505" y="1451"/>
                    <a:pt x="14519" y="1437"/>
                  </a:cubicBezTo>
                  <a:cubicBezTo>
                    <a:pt x="14519" y="1423"/>
                    <a:pt x="14561" y="1381"/>
                    <a:pt x="14590" y="1353"/>
                  </a:cubicBezTo>
                  <a:cubicBezTo>
                    <a:pt x="14618" y="1310"/>
                    <a:pt x="14646" y="1268"/>
                    <a:pt x="14660" y="1254"/>
                  </a:cubicBezTo>
                  <a:cubicBezTo>
                    <a:pt x="14660" y="1240"/>
                    <a:pt x="14674" y="1226"/>
                    <a:pt x="14674" y="1226"/>
                  </a:cubicBezTo>
                  <a:cubicBezTo>
                    <a:pt x="14688" y="1226"/>
                    <a:pt x="14702" y="1198"/>
                    <a:pt x="14730" y="1169"/>
                  </a:cubicBezTo>
                  <a:cubicBezTo>
                    <a:pt x="14759" y="1127"/>
                    <a:pt x="14787" y="1085"/>
                    <a:pt x="14801" y="1071"/>
                  </a:cubicBezTo>
                  <a:cubicBezTo>
                    <a:pt x="14857" y="1000"/>
                    <a:pt x="14998" y="817"/>
                    <a:pt x="15026" y="775"/>
                  </a:cubicBezTo>
                  <a:cubicBezTo>
                    <a:pt x="15040" y="761"/>
                    <a:pt x="15068" y="733"/>
                    <a:pt x="15082" y="705"/>
                  </a:cubicBezTo>
                  <a:lnTo>
                    <a:pt x="15125" y="663"/>
                  </a:lnTo>
                  <a:lnTo>
                    <a:pt x="15111" y="705"/>
                  </a:lnTo>
                  <a:cubicBezTo>
                    <a:pt x="15096" y="733"/>
                    <a:pt x="15082" y="775"/>
                    <a:pt x="15068" y="817"/>
                  </a:cubicBezTo>
                  <a:cubicBezTo>
                    <a:pt x="15054" y="846"/>
                    <a:pt x="15026" y="902"/>
                    <a:pt x="15026" y="930"/>
                  </a:cubicBezTo>
                  <a:cubicBezTo>
                    <a:pt x="15012" y="972"/>
                    <a:pt x="14998" y="1057"/>
                    <a:pt x="14970" y="1127"/>
                  </a:cubicBezTo>
                  <a:cubicBezTo>
                    <a:pt x="14913" y="1338"/>
                    <a:pt x="14843" y="1719"/>
                    <a:pt x="14815" y="1986"/>
                  </a:cubicBezTo>
                  <a:cubicBezTo>
                    <a:pt x="14773" y="2338"/>
                    <a:pt x="14773" y="3282"/>
                    <a:pt x="14829" y="3535"/>
                  </a:cubicBezTo>
                  <a:cubicBezTo>
                    <a:pt x="14857" y="3690"/>
                    <a:pt x="14857" y="4507"/>
                    <a:pt x="14829" y="4746"/>
                  </a:cubicBezTo>
                  <a:cubicBezTo>
                    <a:pt x="14787" y="5000"/>
                    <a:pt x="14787" y="5014"/>
                    <a:pt x="14604" y="5591"/>
                  </a:cubicBezTo>
                  <a:cubicBezTo>
                    <a:pt x="14547" y="5774"/>
                    <a:pt x="14491" y="5957"/>
                    <a:pt x="14477" y="6014"/>
                  </a:cubicBezTo>
                  <a:cubicBezTo>
                    <a:pt x="14463" y="6070"/>
                    <a:pt x="14435" y="6126"/>
                    <a:pt x="14435" y="6154"/>
                  </a:cubicBezTo>
                  <a:cubicBezTo>
                    <a:pt x="14421" y="6183"/>
                    <a:pt x="14336" y="6521"/>
                    <a:pt x="14322" y="6577"/>
                  </a:cubicBezTo>
                  <a:cubicBezTo>
                    <a:pt x="14322" y="6605"/>
                    <a:pt x="14308" y="6689"/>
                    <a:pt x="14280" y="6774"/>
                  </a:cubicBezTo>
                  <a:cubicBezTo>
                    <a:pt x="14252" y="6929"/>
                    <a:pt x="14209" y="7168"/>
                    <a:pt x="14195" y="7253"/>
                  </a:cubicBezTo>
                  <a:cubicBezTo>
                    <a:pt x="14181" y="7337"/>
                    <a:pt x="14181" y="7802"/>
                    <a:pt x="14209" y="7915"/>
                  </a:cubicBezTo>
                  <a:cubicBezTo>
                    <a:pt x="14238" y="8182"/>
                    <a:pt x="14266" y="8351"/>
                    <a:pt x="14294" y="8365"/>
                  </a:cubicBezTo>
                  <a:cubicBezTo>
                    <a:pt x="14294" y="8393"/>
                    <a:pt x="14308" y="8422"/>
                    <a:pt x="14308" y="8436"/>
                  </a:cubicBezTo>
                  <a:cubicBezTo>
                    <a:pt x="14308" y="8492"/>
                    <a:pt x="14406" y="8830"/>
                    <a:pt x="14449" y="8971"/>
                  </a:cubicBezTo>
                  <a:cubicBezTo>
                    <a:pt x="14519" y="9154"/>
                    <a:pt x="14590" y="9295"/>
                    <a:pt x="14674" y="9407"/>
                  </a:cubicBezTo>
                  <a:cubicBezTo>
                    <a:pt x="14716" y="9478"/>
                    <a:pt x="14744" y="9534"/>
                    <a:pt x="14744" y="9534"/>
                  </a:cubicBezTo>
                  <a:cubicBezTo>
                    <a:pt x="14744" y="9548"/>
                    <a:pt x="14928" y="9802"/>
                    <a:pt x="15040" y="9956"/>
                  </a:cubicBezTo>
                  <a:cubicBezTo>
                    <a:pt x="15111" y="10027"/>
                    <a:pt x="15209" y="10154"/>
                    <a:pt x="15265" y="10224"/>
                  </a:cubicBezTo>
                  <a:cubicBezTo>
                    <a:pt x="15308" y="10308"/>
                    <a:pt x="15364" y="10379"/>
                    <a:pt x="15378" y="10379"/>
                  </a:cubicBezTo>
                  <a:cubicBezTo>
                    <a:pt x="15392" y="10407"/>
                    <a:pt x="15463" y="10506"/>
                    <a:pt x="15477" y="10534"/>
                  </a:cubicBezTo>
                  <a:cubicBezTo>
                    <a:pt x="15491" y="10548"/>
                    <a:pt x="15561" y="10646"/>
                    <a:pt x="15632" y="10759"/>
                  </a:cubicBezTo>
                  <a:cubicBezTo>
                    <a:pt x="15772" y="10956"/>
                    <a:pt x="15857" y="11083"/>
                    <a:pt x="15970" y="11280"/>
                  </a:cubicBezTo>
                  <a:cubicBezTo>
                    <a:pt x="16040" y="11407"/>
                    <a:pt x="16153" y="11660"/>
                    <a:pt x="16153" y="11674"/>
                  </a:cubicBezTo>
                  <a:cubicBezTo>
                    <a:pt x="16153" y="11674"/>
                    <a:pt x="16181" y="11717"/>
                    <a:pt x="16195" y="11745"/>
                  </a:cubicBezTo>
                  <a:cubicBezTo>
                    <a:pt x="16209" y="11773"/>
                    <a:pt x="16223" y="11815"/>
                    <a:pt x="16223" y="11815"/>
                  </a:cubicBezTo>
                  <a:cubicBezTo>
                    <a:pt x="16223" y="11829"/>
                    <a:pt x="16265" y="11998"/>
                    <a:pt x="16293" y="12055"/>
                  </a:cubicBezTo>
                  <a:cubicBezTo>
                    <a:pt x="16308" y="12097"/>
                    <a:pt x="16322" y="12125"/>
                    <a:pt x="16322" y="12139"/>
                  </a:cubicBezTo>
                  <a:cubicBezTo>
                    <a:pt x="16322" y="12181"/>
                    <a:pt x="16378" y="12266"/>
                    <a:pt x="16420" y="12266"/>
                  </a:cubicBezTo>
                  <a:cubicBezTo>
                    <a:pt x="16448" y="12266"/>
                    <a:pt x="16491" y="12210"/>
                    <a:pt x="16589" y="12026"/>
                  </a:cubicBezTo>
                  <a:cubicBezTo>
                    <a:pt x="16617" y="11956"/>
                    <a:pt x="16674" y="11872"/>
                    <a:pt x="16702" y="11815"/>
                  </a:cubicBezTo>
                  <a:cubicBezTo>
                    <a:pt x="16730" y="11773"/>
                    <a:pt x="16786" y="11660"/>
                    <a:pt x="16829" y="11576"/>
                  </a:cubicBezTo>
                  <a:cubicBezTo>
                    <a:pt x="16871" y="11491"/>
                    <a:pt x="16927" y="11393"/>
                    <a:pt x="16955" y="11365"/>
                  </a:cubicBezTo>
                  <a:cubicBezTo>
                    <a:pt x="17012" y="11266"/>
                    <a:pt x="17138" y="10999"/>
                    <a:pt x="17223" y="10815"/>
                  </a:cubicBezTo>
                  <a:cubicBezTo>
                    <a:pt x="17265" y="10717"/>
                    <a:pt x="17307" y="10618"/>
                    <a:pt x="17321" y="10590"/>
                  </a:cubicBezTo>
                  <a:cubicBezTo>
                    <a:pt x="17533" y="10154"/>
                    <a:pt x="17617" y="9661"/>
                    <a:pt x="17561" y="9281"/>
                  </a:cubicBezTo>
                  <a:cubicBezTo>
                    <a:pt x="17533" y="9055"/>
                    <a:pt x="17504" y="8928"/>
                    <a:pt x="17448" y="8802"/>
                  </a:cubicBezTo>
                  <a:cubicBezTo>
                    <a:pt x="17434" y="8745"/>
                    <a:pt x="17392" y="8675"/>
                    <a:pt x="17378" y="8633"/>
                  </a:cubicBezTo>
                  <a:cubicBezTo>
                    <a:pt x="17364" y="8605"/>
                    <a:pt x="17335" y="8534"/>
                    <a:pt x="17321" y="8492"/>
                  </a:cubicBezTo>
                  <a:cubicBezTo>
                    <a:pt x="17307" y="8450"/>
                    <a:pt x="17265" y="8365"/>
                    <a:pt x="17237" y="8309"/>
                  </a:cubicBezTo>
                  <a:cubicBezTo>
                    <a:pt x="17195" y="8196"/>
                    <a:pt x="17040" y="7929"/>
                    <a:pt x="17026" y="7915"/>
                  </a:cubicBezTo>
                  <a:cubicBezTo>
                    <a:pt x="17012" y="7915"/>
                    <a:pt x="17012" y="7901"/>
                    <a:pt x="17012" y="7886"/>
                  </a:cubicBezTo>
                  <a:cubicBezTo>
                    <a:pt x="17012" y="7872"/>
                    <a:pt x="16913" y="7717"/>
                    <a:pt x="16885" y="7703"/>
                  </a:cubicBezTo>
                  <a:cubicBezTo>
                    <a:pt x="16885" y="7703"/>
                    <a:pt x="16871" y="7689"/>
                    <a:pt x="16871" y="7689"/>
                  </a:cubicBezTo>
                  <a:cubicBezTo>
                    <a:pt x="16871" y="7675"/>
                    <a:pt x="16843" y="7633"/>
                    <a:pt x="16800" y="7577"/>
                  </a:cubicBezTo>
                  <a:cubicBezTo>
                    <a:pt x="16772" y="7520"/>
                    <a:pt x="16730" y="7464"/>
                    <a:pt x="16716" y="7436"/>
                  </a:cubicBezTo>
                  <a:cubicBezTo>
                    <a:pt x="16674" y="7365"/>
                    <a:pt x="16392" y="7056"/>
                    <a:pt x="16279" y="6943"/>
                  </a:cubicBezTo>
                  <a:cubicBezTo>
                    <a:pt x="16054" y="6760"/>
                    <a:pt x="15772" y="6450"/>
                    <a:pt x="15702" y="6295"/>
                  </a:cubicBezTo>
                  <a:cubicBezTo>
                    <a:pt x="15674" y="6253"/>
                    <a:pt x="15632" y="6183"/>
                    <a:pt x="15603" y="6112"/>
                  </a:cubicBezTo>
                  <a:cubicBezTo>
                    <a:pt x="15519" y="5999"/>
                    <a:pt x="15491" y="5943"/>
                    <a:pt x="15294" y="5521"/>
                  </a:cubicBezTo>
                  <a:cubicBezTo>
                    <a:pt x="15153" y="5267"/>
                    <a:pt x="15068" y="5014"/>
                    <a:pt x="15040" y="4887"/>
                  </a:cubicBezTo>
                  <a:cubicBezTo>
                    <a:pt x="15026" y="4774"/>
                    <a:pt x="14998" y="4676"/>
                    <a:pt x="14984" y="4634"/>
                  </a:cubicBezTo>
                  <a:cubicBezTo>
                    <a:pt x="14956" y="4605"/>
                    <a:pt x="14956" y="4493"/>
                    <a:pt x="14956" y="4169"/>
                  </a:cubicBezTo>
                  <a:cubicBezTo>
                    <a:pt x="14956" y="3929"/>
                    <a:pt x="14942" y="3676"/>
                    <a:pt x="14942" y="3620"/>
                  </a:cubicBezTo>
                  <a:cubicBezTo>
                    <a:pt x="14913" y="3465"/>
                    <a:pt x="14885" y="2873"/>
                    <a:pt x="14885" y="2662"/>
                  </a:cubicBezTo>
                  <a:cubicBezTo>
                    <a:pt x="14885" y="2479"/>
                    <a:pt x="14899" y="2014"/>
                    <a:pt x="14913" y="1944"/>
                  </a:cubicBezTo>
                  <a:cubicBezTo>
                    <a:pt x="14942" y="1803"/>
                    <a:pt x="14984" y="1493"/>
                    <a:pt x="14998" y="1437"/>
                  </a:cubicBezTo>
                  <a:cubicBezTo>
                    <a:pt x="15054" y="1141"/>
                    <a:pt x="15167" y="761"/>
                    <a:pt x="15280" y="536"/>
                  </a:cubicBezTo>
                  <a:cubicBezTo>
                    <a:pt x="15350" y="353"/>
                    <a:pt x="15463" y="142"/>
                    <a:pt x="15533" y="15"/>
                  </a:cubicBezTo>
                  <a:cubicBezTo>
                    <a:pt x="15533" y="15"/>
                    <a:pt x="15533" y="15"/>
                    <a:pt x="15533" y="15"/>
                  </a:cubicBezTo>
                  <a:lnTo>
                    <a:pt x="15420" y="15"/>
                  </a:lnTo>
                  <a:cubicBezTo>
                    <a:pt x="15392" y="71"/>
                    <a:pt x="15364" y="142"/>
                    <a:pt x="15308" y="240"/>
                  </a:cubicBezTo>
                  <a:cubicBezTo>
                    <a:pt x="15195" y="465"/>
                    <a:pt x="15139" y="550"/>
                    <a:pt x="15026" y="691"/>
                  </a:cubicBezTo>
                  <a:cubicBezTo>
                    <a:pt x="14942" y="789"/>
                    <a:pt x="14618" y="1198"/>
                    <a:pt x="14519" y="1324"/>
                  </a:cubicBezTo>
                  <a:cubicBezTo>
                    <a:pt x="14378" y="1493"/>
                    <a:pt x="14364" y="1507"/>
                    <a:pt x="14238" y="1676"/>
                  </a:cubicBezTo>
                  <a:cubicBezTo>
                    <a:pt x="14097" y="1831"/>
                    <a:pt x="14040" y="1916"/>
                    <a:pt x="13956" y="2028"/>
                  </a:cubicBezTo>
                  <a:cubicBezTo>
                    <a:pt x="13900" y="2099"/>
                    <a:pt x="13843" y="2169"/>
                    <a:pt x="13815" y="2197"/>
                  </a:cubicBezTo>
                  <a:cubicBezTo>
                    <a:pt x="13773" y="2268"/>
                    <a:pt x="13688" y="2366"/>
                    <a:pt x="13435" y="2676"/>
                  </a:cubicBezTo>
                  <a:cubicBezTo>
                    <a:pt x="13364" y="2775"/>
                    <a:pt x="13252" y="2902"/>
                    <a:pt x="13181" y="2986"/>
                  </a:cubicBezTo>
                  <a:cubicBezTo>
                    <a:pt x="13111" y="3070"/>
                    <a:pt x="13041" y="3155"/>
                    <a:pt x="13026" y="3183"/>
                  </a:cubicBezTo>
                  <a:cubicBezTo>
                    <a:pt x="12998" y="3211"/>
                    <a:pt x="12956" y="3268"/>
                    <a:pt x="12928" y="3310"/>
                  </a:cubicBezTo>
                  <a:cubicBezTo>
                    <a:pt x="12646" y="3662"/>
                    <a:pt x="12379" y="4000"/>
                    <a:pt x="12379" y="4028"/>
                  </a:cubicBezTo>
                  <a:cubicBezTo>
                    <a:pt x="12379" y="4028"/>
                    <a:pt x="12351" y="4042"/>
                    <a:pt x="12336" y="4070"/>
                  </a:cubicBezTo>
                  <a:cubicBezTo>
                    <a:pt x="12308" y="4098"/>
                    <a:pt x="12266" y="4155"/>
                    <a:pt x="12238" y="4197"/>
                  </a:cubicBezTo>
                  <a:cubicBezTo>
                    <a:pt x="12210" y="4239"/>
                    <a:pt x="12168" y="4296"/>
                    <a:pt x="12139" y="4310"/>
                  </a:cubicBezTo>
                  <a:cubicBezTo>
                    <a:pt x="12125" y="4324"/>
                    <a:pt x="12111" y="4352"/>
                    <a:pt x="12111" y="4352"/>
                  </a:cubicBezTo>
                  <a:cubicBezTo>
                    <a:pt x="12111" y="4366"/>
                    <a:pt x="11801" y="4788"/>
                    <a:pt x="11773" y="4817"/>
                  </a:cubicBezTo>
                  <a:cubicBezTo>
                    <a:pt x="11759" y="4831"/>
                    <a:pt x="11731" y="4859"/>
                    <a:pt x="11703" y="4901"/>
                  </a:cubicBezTo>
                  <a:cubicBezTo>
                    <a:pt x="11675" y="4943"/>
                    <a:pt x="11604" y="5042"/>
                    <a:pt x="11534" y="5112"/>
                  </a:cubicBezTo>
                  <a:cubicBezTo>
                    <a:pt x="11478" y="5197"/>
                    <a:pt x="11393" y="5295"/>
                    <a:pt x="11365" y="5338"/>
                  </a:cubicBezTo>
                  <a:cubicBezTo>
                    <a:pt x="11252" y="5464"/>
                    <a:pt x="11027" y="5704"/>
                    <a:pt x="10872" y="5859"/>
                  </a:cubicBezTo>
                  <a:cubicBezTo>
                    <a:pt x="10773" y="5943"/>
                    <a:pt x="10731" y="5957"/>
                    <a:pt x="10492" y="5943"/>
                  </a:cubicBezTo>
                  <a:cubicBezTo>
                    <a:pt x="10238" y="5943"/>
                    <a:pt x="10013" y="5915"/>
                    <a:pt x="9858" y="5845"/>
                  </a:cubicBezTo>
                  <a:cubicBezTo>
                    <a:pt x="9830" y="5831"/>
                    <a:pt x="9788" y="5816"/>
                    <a:pt x="9745" y="5816"/>
                  </a:cubicBezTo>
                  <a:cubicBezTo>
                    <a:pt x="9633" y="5788"/>
                    <a:pt x="9337" y="5662"/>
                    <a:pt x="9267" y="5619"/>
                  </a:cubicBezTo>
                  <a:cubicBezTo>
                    <a:pt x="9239" y="5605"/>
                    <a:pt x="9182" y="5563"/>
                    <a:pt x="9140" y="5549"/>
                  </a:cubicBezTo>
                  <a:cubicBezTo>
                    <a:pt x="8999" y="5478"/>
                    <a:pt x="8816" y="5295"/>
                    <a:pt x="8689" y="5098"/>
                  </a:cubicBezTo>
                  <a:cubicBezTo>
                    <a:pt x="8647" y="5056"/>
                    <a:pt x="8563" y="4915"/>
                    <a:pt x="8478" y="4817"/>
                  </a:cubicBezTo>
                  <a:cubicBezTo>
                    <a:pt x="8408" y="4704"/>
                    <a:pt x="8337" y="4605"/>
                    <a:pt x="8337" y="4591"/>
                  </a:cubicBezTo>
                  <a:cubicBezTo>
                    <a:pt x="8337" y="4591"/>
                    <a:pt x="8323" y="4577"/>
                    <a:pt x="8323" y="4563"/>
                  </a:cubicBezTo>
                  <a:cubicBezTo>
                    <a:pt x="8295" y="4549"/>
                    <a:pt x="8225" y="4451"/>
                    <a:pt x="8225" y="4436"/>
                  </a:cubicBezTo>
                  <a:cubicBezTo>
                    <a:pt x="8225" y="4408"/>
                    <a:pt x="7915" y="4098"/>
                    <a:pt x="7788" y="4014"/>
                  </a:cubicBezTo>
                  <a:cubicBezTo>
                    <a:pt x="7478" y="3803"/>
                    <a:pt x="7183" y="3704"/>
                    <a:pt x="6859" y="3704"/>
                  </a:cubicBezTo>
                  <a:cubicBezTo>
                    <a:pt x="6704" y="3704"/>
                    <a:pt x="6408" y="3732"/>
                    <a:pt x="6380" y="3746"/>
                  </a:cubicBezTo>
                  <a:cubicBezTo>
                    <a:pt x="6380" y="3746"/>
                    <a:pt x="6338" y="3746"/>
                    <a:pt x="6295" y="3761"/>
                  </a:cubicBezTo>
                  <a:cubicBezTo>
                    <a:pt x="6225" y="3761"/>
                    <a:pt x="6070" y="3789"/>
                    <a:pt x="5915" y="3817"/>
                  </a:cubicBezTo>
                  <a:cubicBezTo>
                    <a:pt x="5859" y="3817"/>
                    <a:pt x="5789" y="3831"/>
                    <a:pt x="5760" y="3845"/>
                  </a:cubicBezTo>
                  <a:cubicBezTo>
                    <a:pt x="5591" y="3859"/>
                    <a:pt x="5591" y="3873"/>
                    <a:pt x="5591" y="3915"/>
                  </a:cubicBezTo>
                  <a:cubicBezTo>
                    <a:pt x="5591" y="3929"/>
                    <a:pt x="5605" y="3958"/>
                    <a:pt x="5634" y="3986"/>
                  </a:cubicBezTo>
                  <a:cubicBezTo>
                    <a:pt x="5760" y="4098"/>
                    <a:pt x="6028" y="4352"/>
                    <a:pt x="6197" y="4549"/>
                  </a:cubicBezTo>
                  <a:cubicBezTo>
                    <a:pt x="6690" y="5098"/>
                    <a:pt x="6845" y="5253"/>
                    <a:pt x="7112" y="5422"/>
                  </a:cubicBezTo>
                  <a:cubicBezTo>
                    <a:pt x="7492" y="5676"/>
                    <a:pt x="7873" y="5788"/>
                    <a:pt x="8281" y="5760"/>
                  </a:cubicBezTo>
                  <a:cubicBezTo>
                    <a:pt x="8394" y="5760"/>
                    <a:pt x="8492" y="5746"/>
                    <a:pt x="8492" y="5746"/>
                  </a:cubicBezTo>
                  <a:cubicBezTo>
                    <a:pt x="8520" y="5732"/>
                    <a:pt x="8816" y="5718"/>
                    <a:pt x="9013" y="5718"/>
                  </a:cubicBezTo>
                  <a:cubicBezTo>
                    <a:pt x="9239" y="5718"/>
                    <a:pt x="9267" y="5718"/>
                    <a:pt x="9436" y="5788"/>
                  </a:cubicBezTo>
                  <a:cubicBezTo>
                    <a:pt x="9562" y="5845"/>
                    <a:pt x="9745" y="5915"/>
                    <a:pt x="9844" y="5943"/>
                  </a:cubicBezTo>
                  <a:cubicBezTo>
                    <a:pt x="9900" y="5957"/>
                    <a:pt x="9985" y="5971"/>
                    <a:pt x="10013" y="5985"/>
                  </a:cubicBezTo>
                  <a:cubicBezTo>
                    <a:pt x="10055" y="5985"/>
                    <a:pt x="10098" y="5999"/>
                    <a:pt x="10112" y="5999"/>
                  </a:cubicBezTo>
                  <a:cubicBezTo>
                    <a:pt x="10140" y="6014"/>
                    <a:pt x="10168" y="6014"/>
                    <a:pt x="10196" y="6028"/>
                  </a:cubicBezTo>
                  <a:cubicBezTo>
                    <a:pt x="10281" y="6042"/>
                    <a:pt x="10323" y="6042"/>
                    <a:pt x="10492" y="6042"/>
                  </a:cubicBezTo>
                  <a:lnTo>
                    <a:pt x="10647" y="6042"/>
                  </a:lnTo>
                  <a:lnTo>
                    <a:pt x="10548" y="6140"/>
                  </a:lnTo>
                  <a:cubicBezTo>
                    <a:pt x="10365" y="6309"/>
                    <a:pt x="9731" y="6774"/>
                    <a:pt x="9633" y="6802"/>
                  </a:cubicBezTo>
                  <a:cubicBezTo>
                    <a:pt x="9619" y="6802"/>
                    <a:pt x="9591" y="6830"/>
                    <a:pt x="9576" y="6844"/>
                  </a:cubicBezTo>
                  <a:cubicBezTo>
                    <a:pt x="9562" y="6858"/>
                    <a:pt x="9534" y="6873"/>
                    <a:pt x="9534" y="6873"/>
                  </a:cubicBezTo>
                  <a:cubicBezTo>
                    <a:pt x="9520" y="6873"/>
                    <a:pt x="9478" y="6901"/>
                    <a:pt x="9450" y="6915"/>
                  </a:cubicBezTo>
                  <a:cubicBezTo>
                    <a:pt x="9408" y="6943"/>
                    <a:pt x="9379" y="6957"/>
                    <a:pt x="9365" y="6957"/>
                  </a:cubicBezTo>
                  <a:cubicBezTo>
                    <a:pt x="9365" y="6957"/>
                    <a:pt x="9323" y="6971"/>
                    <a:pt x="9295" y="6999"/>
                  </a:cubicBezTo>
                  <a:cubicBezTo>
                    <a:pt x="9267" y="7027"/>
                    <a:pt x="9224" y="7042"/>
                    <a:pt x="9196" y="7056"/>
                  </a:cubicBezTo>
                  <a:cubicBezTo>
                    <a:pt x="9168" y="7070"/>
                    <a:pt x="9098" y="7098"/>
                    <a:pt x="9055" y="7126"/>
                  </a:cubicBezTo>
                  <a:cubicBezTo>
                    <a:pt x="8999" y="7154"/>
                    <a:pt x="8915" y="7196"/>
                    <a:pt x="8872" y="7225"/>
                  </a:cubicBezTo>
                  <a:cubicBezTo>
                    <a:pt x="8816" y="7253"/>
                    <a:pt x="8760" y="7281"/>
                    <a:pt x="8746" y="7295"/>
                  </a:cubicBezTo>
                  <a:cubicBezTo>
                    <a:pt x="8563" y="7380"/>
                    <a:pt x="8478" y="7422"/>
                    <a:pt x="8422" y="7450"/>
                  </a:cubicBezTo>
                  <a:cubicBezTo>
                    <a:pt x="8394" y="7464"/>
                    <a:pt x="8295" y="7506"/>
                    <a:pt x="8211" y="7548"/>
                  </a:cubicBezTo>
                  <a:cubicBezTo>
                    <a:pt x="7873" y="7717"/>
                    <a:pt x="7816" y="7746"/>
                    <a:pt x="7577" y="7816"/>
                  </a:cubicBezTo>
                  <a:cubicBezTo>
                    <a:pt x="7506" y="7844"/>
                    <a:pt x="7422" y="7858"/>
                    <a:pt x="7394" y="7858"/>
                  </a:cubicBezTo>
                  <a:cubicBezTo>
                    <a:pt x="7366" y="7858"/>
                    <a:pt x="7323" y="7858"/>
                    <a:pt x="7309" y="7872"/>
                  </a:cubicBezTo>
                  <a:cubicBezTo>
                    <a:pt x="7253" y="7886"/>
                    <a:pt x="7000" y="7858"/>
                    <a:pt x="6901" y="7816"/>
                  </a:cubicBezTo>
                  <a:cubicBezTo>
                    <a:pt x="6718" y="7760"/>
                    <a:pt x="6633" y="7703"/>
                    <a:pt x="6577" y="7647"/>
                  </a:cubicBezTo>
                  <a:cubicBezTo>
                    <a:pt x="6549" y="7619"/>
                    <a:pt x="6493" y="7577"/>
                    <a:pt x="6464" y="7563"/>
                  </a:cubicBezTo>
                  <a:cubicBezTo>
                    <a:pt x="6422" y="7534"/>
                    <a:pt x="6380" y="7506"/>
                    <a:pt x="6366" y="7492"/>
                  </a:cubicBezTo>
                  <a:cubicBezTo>
                    <a:pt x="6352" y="7478"/>
                    <a:pt x="6324" y="7464"/>
                    <a:pt x="6324" y="7464"/>
                  </a:cubicBezTo>
                  <a:cubicBezTo>
                    <a:pt x="6310" y="7464"/>
                    <a:pt x="6281" y="7436"/>
                    <a:pt x="6253" y="7408"/>
                  </a:cubicBezTo>
                  <a:cubicBezTo>
                    <a:pt x="6225" y="7380"/>
                    <a:pt x="6155" y="7323"/>
                    <a:pt x="6112" y="7281"/>
                  </a:cubicBezTo>
                  <a:cubicBezTo>
                    <a:pt x="5986" y="7196"/>
                    <a:pt x="5746" y="6971"/>
                    <a:pt x="5690" y="6873"/>
                  </a:cubicBezTo>
                  <a:cubicBezTo>
                    <a:pt x="5676" y="6844"/>
                    <a:pt x="5648" y="6802"/>
                    <a:pt x="5634" y="6802"/>
                  </a:cubicBezTo>
                  <a:cubicBezTo>
                    <a:pt x="5620" y="6802"/>
                    <a:pt x="5620" y="6802"/>
                    <a:pt x="5620" y="6788"/>
                  </a:cubicBezTo>
                  <a:cubicBezTo>
                    <a:pt x="5620" y="6788"/>
                    <a:pt x="5577" y="6718"/>
                    <a:pt x="5535" y="6661"/>
                  </a:cubicBezTo>
                  <a:cubicBezTo>
                    <a:pt x="5493" y="6591"/>
                    <a:pt x="5436" y="6521"/>
                    <a:pt x="5422" y="6478"/>
                  </a:cubicBezTo>
                  <a:cubicBezTo>
                    <a:pt x="5394" y="6450"/>
                    <a:pt x="5338" y="6352"/>
                    <a:pt x="5296" y="6253"/>
                  </a:cubicBezTo>
                  <a:cubicBezTo>
                    <a:pt x="5183" y="6042"/>
                    <a:pt x="5014" y="5690"/>
                    <a:pt x="5014" y="5647"/>
                  </a:cubicBezTo>
                  <a:cubicBezTo>
                    <a:pt x="5014" y="5647"/>
                    <a:pt x="5000" y="5605"/>
                    <a:pt x="4986" y="5563"/>
                  </a:cubicBezTo>
                  <a:cubicBezTo>
                    <a:pt x="4958" y="5493"/>
                    <a:pt x="4831" y="5112"/>
                    <a:pt x="4775" y="4901"/>
                  </a:cubicBezTo>
                  <a:cubicBezTo>
                    <a:pt x="4761" y="4845"/>
                    <a:pt x="4732" y="4760"/>
                    <a:pt x="4732" y="4732"/>
                  </a:cubicBezTo>
                  <a:cubicBezTo>
                    <a:pt x="4718" y="4704"/>
                    <a:pt x="4690" y="4591"/>
                    <a:pt x="4662" y="4479"/>
                  </a:cubicBezTo>
                  <a:cubicBezTo>
                    <a:pt x="4648" y="4366"/>
                    <a:pt x="4606" y="4183"/>
                    <a:pt x="4578" y="4070"/>
                  </a:cubicBezTo>
                  <a:cubicBezTo>
                    <a:pt x="4549" y="3958"/>
                    <a:pt x="4521" y="3803"/>
                    <a:pt x="4507" y="3732"/>
                  </a:cubicBezTo>
                  <a:cubicBezTo>
                    <a:pt x="4493" y="3662"/>
                    <a:pt x="4479" y="3577"/>
                    <a:pt x="4465" y="3549"/>
                  </a:cubicBezTo>
                  <a:cubicBezTo>
                    <a:pt x="4465" y="3507"/>
                    <a:pt x="4451" y="3451"/>
                    <a:pt x="4437" y="3408"/>
                  </a:cubicBezTo>
                  <a:cubicBezTo>
                    <a:pt x="4437" y="3366"/>
                    <a:pt x="4423" y="3324"/>
                    <a:pt x="4423" y="3324"/>
                  </a:cubicBezTo>
                  <a:cubicBezTo>
                    <a:pt x="4409" y="3310"/>
                    <a:pt x="4394" y="3268"/>
                    <a:pt x="4394" y="3225"/>
                  </a:cubicBezTo>
                  <a:cubicBezTo>
                    <a:pt x="4366" y="3056"/>
                    <a:pt x="4366" y="3014"/>
                    <a:pt x="4352" y="2986"/>
                  </a:cubicBezTo>
                  <a:cubicBezTo>
                    <a:pt x="4338" y="2986"/>
                    <a:pt x="4324" y="2930"/>
                    <a:pt x="4324" y="2859"/>
                  </a:cubicBezTo>
                  <a:cubicBezTo>
                    <a:pt x="4296" y="2733"/>
                    <a:pt x="4268" y="2578"/>
                    <a:pt x="4183" y="2226"/>
                  </a:cubicBezTo>
                  <a:cubicBezTo>
                    <a:pt x="4141" y="2085"/>
                    <a:pt x="4099" y="1944"/>
                    <a:pt x="4056" y="1859"/>
                  </a:cubicBezTo>
                  <a:cubicBezTo>
                    <a:pt x="4042" y="1831"/>
                    <a:pt x="4028" y="1803"/>
                    <a:pt x="4028" y="1789"/>
                  </a:cubicBezTo>
                  <a:cubicBezTo>
                    <a:pt x="4028" y="1789"/>
                    <a:pt x="3986" y="1733"/>
                    <a:pt x="3958" y="1662"/>
                  </a:cubicBezTo>
                  <a:cubicBezTo>
                    <a:pt x="3859" y="1522"/>
                    <a:pt x="3648" y="1310"/>
                    <a:pt x="3507" y="1212"/>
                  </a:cubicBezTo>
                  <a:cubicBezTo>
                    <a:pt x="3437" y="1169"/>
                    <a:pt x="3352" y="1113"/>
                    <a:pt x="3310" y="1085"/>
                  </a:cubicBezTo>
                  <a:cubicBezTo>
                    <a:pt x="3268" y="1057"/>
                    <a:pt x="3198" y="1015"/>
                    <a:pt x="3155" y="986"/>
                  </a:cubicBezTo>
                  <a:cubicBezTo>
                    <a:pt x="2944" y="874"/>
                    <a:pt x="2648" y="691"/>
                    <a:pt x="2508" y="592"/>
                  </a:cubicBezTo>
                  <a:cubicBezTo>
                    <a:pt x="2226" y="395"/>
                    <a:pt x="2001" y="254"/>
                    <a:pt x="1634" y="71"/>
                  </a:cubicBezTo>
                  <a:cubicBezTo>
                    <a:pt x="1592" y="43"/>
                    <a:pt x="1550" y="29"/>
                    <a:pt x="1522" y="15"/>
                  </a:cubicBezTo>
                  <a:lnTo>
                    <a:pt x="1325" y="15"/>
                  </a:lnTo>
                  <a:cubicBezTo>
                    <a:pt x="1353" y="29"/>
                    <a:pt x="1381" y="43"/>
                    <a:pt x="1381" y="43"/>
                  </a:cubicBezTo>
                  <a:cubicBezTo>
                    <a:pt x="1395" y="43"/>
                    <a:pt x="1494" y="99"/>
                    <a:pt x="1592" y="156"/>
                  </a:cubicBezTo>
                  <a:cubicBezTo>
                    <a:pt x="1846" y="282"/>
                    <a:pt x="1930" y="339"/>
                    <a:pt x="1958" y="353"/>
                  </a:cubicBezTo>
                  <a:cubicBezTo>
                    <a:pt x="1972" y="367"/>
                    <a:pt x="2043" y="409"/>
                    <a:pt x="2127" y="451"/>
                  </a:cubicBezTo>
                  <a:cubicBezTo>
                    <a:pt x="2141" y="465"/>
                    <a:pt x="2198" y="494"/>
                    <a:pt x="2226" y="522"/>
                  </a:cubicBezTo>
                  <a:cubicBezTo>
                    <a:pt x="2268" y="536"/>
                    <a:pt x="2339" y="592"/>
                    <a:pt x="2409" y="634"/>
                  </a:cubicBezTo>
                  <a:cubicBezTo>
                    <a:pt x="2465" y="677"/>
                    <a:pt x="2550" y="733"/>
                    <a:pt x="2578" y="761"/>
                  </a:cubicBezTo>
                  <a:cubicBezTo>
                    <a:pt x="2606" y="789"/>
                    <a:pt x="2634" y="803"/>
                    <a:pt x="2648" y="803"/>
                  </a:cubicBezTo>
                  <a:cubicBezTo>
                    <a:pt x="2648" y="803"/>
                    <a:pt x="2733" y="860"/>
                    <a:pt x="2831" y="916"/>
                  </a:cubicBezTo>
                  <a:cubicBezTo>
                    <a:pt x="2930" y="972"/>
                    <a:pt x="3014" y="1015"/>
                    <a:pt x="3014" y="1015"/>
                  </a:cubicBezTo>
                  <a:cubicBezTo>
                    <a:pt x="3029" y="1015"/>
                    <a:pt x="3071" y="1043"/>
                    <a:pt x="3113" y="1071"/>
                  </a:cubicBezTo>
                  <a:cubicBezTo>
                    <a:pt x="3198" y="1127"/>
                    <a:pt x="3212" y="1127"/>
                    <a:pt x="3310" y="1184"/>
                  </a:cubicBezTo>
                  <a:cubicBezTo>
                    <a:pt x="3338" y="1212"/>
                    <a:pt x="3395" y="1240"/>
                    <a:pt x="3437" y="1268"/>
                  </a:cubicBezTo>
                  <a:cubicBezTo>
                    <a:pt x="3465" y="1296"/>
                    <a:pt x="3507" y="1324"/>
                    <a:pt x="3535" y="1338"/>
                  </a:cubicBezTo>
                  <a:cubicBezTo>
                    <a:pt x="3550" y="1353"/>
                    <a:pt x="3620" y="1423"/>
                    <a:pt x="3690" y="1493"/>
                  </a:cubicBezTo>
                  <a:cubicBezTo>
                    <a:pt x="3845" y="1648"/>
                    <a:pt x="3972" y="1845"/>
                    <a:pt x="4042" y="2085"/>
                  </a:cubicBezTo>
                  <a:cubicBezTo>
                    <a:pt x="4056" y="2127"/>
                    <a:pt x="4071" y="2169"/>
                    <a:pt x="4071" y="2183"/>
                  </a:cubicBezTo>
                  <a:cubicBezTo>
                    <a:pt x="4085" y="2226"/>
                    <a:pt x="4113" y="2366"/>
                    <a:pt x="4127" y="2465"/>
                  </a:cubicBezTo>
                  <a:cubicBezTo>
                    <a:pt x="4141" y="2507"/>
                    <a:pt x="4211" y="2831"/>
                    <a:pt x="4240" y="2972"/>
                  </a:cubicBezTo>
                  <a:cubicBezTo>
                    <a:pt x="4254" y="3028"/>
                    <a:pt x="4282" y="3141"/>
                    <a:pt x="4296" y="3211"/>
                  </a:cubicBezTo>
                  <a:cubicBezTo>
                    <a:pt x="4310" y="3282"/>
                    <a:pt x="4324" y="3380"/>
                    <a:pt x="4338" y="3437"/>
                  </a:cubicBezTo>
                  <a:cubicBezTo>
                    <a:pt x="4352" y="3493"/>
                    <a:pt x="4394" y="3634"/>
                    <a:pt x="4423" y="3761"/>
                  </a:cubicBezTo>
                  <a:cubicBezTo>
                    <a:pt x="4451" y="3887"/>
                    <a:pt x="4493" y="4056"/>
                    <a:pt x="4507" y="4141"/>
                  </a:cubicBezTo>
                  <a:cubicBezTo>
                    <a:pt x="4535" y="4225"/>
                    <a:pt x="4578" y="4394"/>
                    <a:pt x="4606" y="4521"/>
                  </a:cubicBezTo>
                  <a:cubicBezTo>
                    <a:pt x="4662" y="4746"/>
                    <a:pt x="4676" y="4831"/>
                    <a:pt x="4761" y="5084"/>
                  </a:cubicBezTo>
                  <a:cubicBezTo>
                    <a:pt x="4803" y="5267"/>
                    <a:pt x="4859" y="5408"/>
                    <a:pt x="4944" y="5633"/>
                  </a:cubicBezTo>
                  <a:cubicBezTo>
                    <a:pt x="5000" y="5802"/>
                    <a:pt x="5028" y="5859"/>
                    <a:pt x="5084" y="5999"/>
                  </a:cubicBezTo>
                  <a:cubicBezTo>
                    <a:pt x="5099" y="6042"/>
                    <a:pt x="5127" y="6098"/>
                    <a:pt x="5155" y="6154"/>
                  </a:cubicBezTo>
                  <a:cubicBezTo>
                    <a:pt x="5169" y="6197"/>
                    <a:pt x="5225" y="6295"/>
                    <a:pt x="5282" y="6394"/>
                  </a:cubicBezTo>
                  <a:cubicBezTo>
                    <a:pt x="5324" y="6478"/>
                    <a:pt x="5380" y="6563"/>
                    <a:pt x="5394" y="6591"/>
                  </a:cubicBezTo>
                  <a:cubicBezTo>
                    <a:pt x="5422" y="6647"/>
                    <a:pt x="5521" y="6788"/>
                    <a:pt x="5549" y="6816"/>
                  </a:cubicBezTo>
                  <a:cubicBezTo>
                    <a:pt x="5563" y="6830"/>
                    <a:pt x="5620" y="6901"/>
                    <a:pt x="5676" y="6971"/>
                  </a:cubicBezTo>
                  <a:cubicBezTo>
                    <a:pt x="5774" y="7112"/>
                    <a:pt x="5986" y="7295"/>
                    <a:pt x="6183" y="7450"/>
                  </a:cubicBezTo>
                  <a:cubicBezTo>
                    <a:pt x="6253" y="7506"/>
                    <a:pt x="6310" y="7548"/>
                    <a:pt x="6310" y="7548"/>
                  </a:cubicBezTo>
                  <a:cubicBezTo>
                    <a:pt x="6310" y="7563"/>
                    <a:pt x="6281" y="7548"/>
                    <a:pt x="6239" y="7520"/>
                  </a:cubicBezTo>
                  <a:cubicBezTo>
                    <a:pt x="6211" y="7506"/>
                    <a:pt x="6141" y="7478"/>
                    <a:pt x="6098" y="7464"/>
                  </a:cubicBezTo>
                  <a:cubicBezTo>
                    <a:pt x="5958" y="7436"/>
                    <a:pt x="5394" y="7140"/>
                    <a:pt x="5310" y="7070"/>
                  </a:cubicBezTo>
                  <a:cubicBezTo>
                    <a:pt x="5296" y="7070"/>
                    <a:pt x="5253" y="7042"/>
                    <a:pt x="5225" y="7027"/>
                  </a:cubicBezTo>
                  <a:cubicBezTo>
                    <a:pt x="4859" y="6830"/>
                    <a:pt x="4606" y="6675"/>
                    <a:pt x="4437" y="6577"/>
                  </a:cubicBezTo>
                  <a:cubicBezTo>
                    <a:pt x="4409" y="6549"/>
                    <a:pt x="4268" y="6464"/>
                    <a:pt x="4127" y="6380"/>
                  </a:cubicBezTo>
                  <a:cubicBezTo>
                    <a:pt x="3986" y="6295"/>
                    <a:pt x="3845" y="6211"/>
                    <a:pt x="3817" y="6183"/>
                  </a:cubicBezTo>
                  <a:cubicBezTo>
                    <a:pt x="3775" y="6154"/>
                    <a:pt x="3747" y="6126"/>
                    <a:pt x="3747" y="6126"/>
                  </a:cubicBezTo>
                  <a:cubicBezTo>
                    <a:pt x="3719" y="6126"/>
                    <a:pt x="3366" y="5788"/>
                    <a:pt x="3183" y="5577"/>
                  </a:cubicBezTo>
                  <a:cubicBezTo>
                    <a:pt x="3000" y="5380"/>
                    <a:pt x="2874" y="5169"/>
                    <a:pt x="2705" y="4831"/>
                  </a:cubicBezTo>
                  <a:cubicBezTo>
                    <a:pt x="2592" y="4619"/>
                    <a:pt x="2437" y="4282"/>
                    <a:pt x="2437" y="4267"/>
                  </a:cubicBezTo>
                  <a:cubicBezTo>
                    <a:pt x="2437" y="4267"/>
                    <a:pt x="2409" y="4197"/>
                    <a:pt x="2381" y="4127"/>
                  </a:cubicBezTo>
                  <a:cubicBezTo>
                    <a:pt x="2339" y="4056"/>
                    <a:pt x="2310" y="3972"/>
                    <a:pt x="2296" y="3944"/>
                  </a:cubicBezTo>
                  <a:cubicBezTo>
                    <a:pt x="2282" y="3915"/>
                    <a:pt x="2254" y="3873"/>
                    <a:pt x="2240" y="3845"/>
                  </a:cubicBezTo>
                  <a:cubicBezTo>
                    <a:pt x="2226" y="3817"/>
                    <a:pt x="2226" y="3789"/>
                    <a:pt x="2226" y="3775"/>
                  </a:cubicBezTo>
                  <a:cubicBezTo>
                    <a:pt x="2226" y="3775"/>
                    <a:pt x="2184" y="3690"/>
                    <a:pt x="2141" y="3577"/>
                  </a:cubicBezTo>
                  <a:cubicBezTo>
                    <a:pt x="2085" y="3479"/>
                    <a:pt x="1916" y="3042"/>
                    <a:pt x="1916" y="3028"/>
                  </a:cubicBezTo>
                  <a:cubicBezTo>
                    <a:pt x="1916" y="3028"/>
                    <a:pt x="1888" y="2986"/>
                    <a:pt x="1874" y="2930"/>
                  </a:cubicBezTo>
                  <a:cubicBezTo>
                    <a:pt x="1846" y="2887"/>
                    <a:pt x="1775" y="2733"/>
                    <a:pt x="1719" y="2592"/>
                  </a:cubicBezTo>
                  <a:cubicBezTo>
                    <a:pt x="1592" y="2338"/>
                    <a:pt x="1423" y="1986"/>
                    <a:pt x="1339" y="1831"/>
                  </a:cubicBezTo>
                  <a:cubicBezTo>
                    <a:pt x="1282" y="1733"/>
                    <a:pt x="1170" y="1536"/>
                    <a:pt x="1156" y="1536"/>
                  </a:cubicBezTo>
                  <a:cubicBezTo>
                    <a:pt x="1156" y="1536"/>
                    <a:pt x="1240" y="1705"/>
                    <a:pt x="1339" y="1916"/>
                  </a:cubicBezTo>
                  <a:cubicBezTo>
                    <a:pt x="1451" y="2127"/>
                    <a:pt x="1564" y="2380"/>
                    <a:pt x="1606" y="2479"/>
                  </a:cubicBezTo>
                  <a:cubicBezTo>
                    <a:pt x="1649" y="2578"/>
                    <a:pt x="1705" y="2704"/>
                    <a:pt x="1733" y="2761"/>
                  </a:cubicBezTo>
                  <a:cubicBezTo>
                    <a:pt x="1761" y="2803"/>
                    <a:pt x="1789" y="2859"/>
                    <a:pt x="1789" y="2859"/>
                  </a:cubicBezTo>
                  <a:cubicBezTo>
                    <a:pt x="1789" y="2873"/>
                    <a:pt x="1803" y="2916"/>
                    <a:pt x="1818" y="2958"/>
                  </a:cubicBezTo>
                  <a:cubicBezTo>
                    <a:pt x="1916" y="3169"/>
                    <a:pt x="1930" y="3211"/>
                    <a:pt x="1958" y="3268"/>
                  </a:cubicBezTo>
                  <a:cubicBezTo>
                    <a:pt x="1972" y="3296"/>
                    <a:pt x="2001" y="3366"/>
                    <a:pt x="2015" y="3408"/>
                  </a:cubicBezTo>
                  <a:cubicBezTo>
                    <a:pt x="2043" y="3465"/>
                    <a:pt x="2057" y="3507"/>
                    <a:pt x="2057" y="3521"/>
                  </a:cubicBezTo>
                  <a:cubicBezTo>
                    <a:pt x="2057" y="3535"/>
                    <a:pt x="2226" y="3929"/>
                    <a:pt x="2324" y="4155"/>
                  </a:cubicBezTo>
                  <a:cubicBezTo>
                    <a:pt x="2367" y="4253"/>
                    <a:pt x="2423" y="4366"/>
                    <a:pt x="2451" y="4422"/>
                  </a:cubicBezTo>
                  <a:cubicBezTo>
                    <a:pt x="2536" y="4648"/>
                    <a:pt x="2817" y="5183"/>
                    <a:pt x="2902" y="5295"/>
                  </a:cubicBezTo>
                  <a:cubicBezTo>
                    <a:pt x="3014" y="5478"/>
                    <a:pt x="3183" y="5662"/>
                    <a:pt x="3423" y="5915"/>
                  </a:cubicBezTo>
                  <a:cubicBezTo>
                    <a:pt x="3719" y="6197"/>
                    <a:pt x="3803" y="6267"/>
                    <a:pt x="4113" y="6450"/>
                  </a:cubicBezTo>
                  <a:cubicBezTo>
                    <a:pt x="4183" y="6478"/>
                    <a:pt x="4324" y="6577"/>
                    <a:pt x="4451" y="6647"/>
                  </a:cubicBezTo>
                  <a:cubicBezTo>
                    <a:pt x="4563" y="6732"/>
                    <a:pt x="4662" y="6788"/>
                    <a:pt x="4676" y="6788"/>
                  </a:cubicBezTo>
                  <a:cubicBezTo>
                    <a:pt x="4676" y="6788"/>
                    <a:pt x="4732" y="6830"/>
                    <a:pt x="4789" y="6858"/>
                  </a:cubicBezTo>
                  <a:cubicBezTo>
                    <a:pt x="4859" y="6901"/>
                    <a:pt x="5014" y="6985"/>
                    <a:pt x="5141" y="7056"/>
                  </a:cubicBezTo>
                  <a:cubicBezTo>
                    <a:pt x="5268" y="7112"/>
                    <a:pt x="5380" y="7182"/>
                    <a:pt x="5394" y="7182"/>
                  </a:cubicBezTo>
                  <a:cubicBezTo>
                    <a:pt x="5465" y="7239"/>
                    <a:pt x="5774" y="7408"/>
                    <a:pt x="5901" y="7464"/>
                  </a:cubicBezTo>
                  <a:cubicBezTo>
                    <a:pt x="5972" y="7492"/>
                    <a:pt x="6042" y="7506"/>
                    <a:pt x="6042" y="7506"/>
                  </a:cubicBezTo>
                  <a:cubicBezTo>
                    <a:pt x="6042" y="7520"/>
                    <a:pt x="5943" y="7520"/>
                    <a:pt x="5831" y="7520"/>
                  </a:cubicBezTo>
                  <a:cubicBezTo>
                    <a:pt x="5620" y="7520"/>
                    <a:pt x="5225" y="7577"/>
                    <a:pt x="5000" y="7633"/>
                  </a:cubicBezTo>
                  <a:cubicBezTo>
                    <a:pt x="4845" y="7689"/>
                    <a:pt x="4479" y="7760"/>
                    <a:pt x="4394" y="7774"/>
                  </a:cubicBezTo>
                  <a:cubicBezTo>
                    <a:pt x="4310" y="7788"/>
                    <a:pt x="4183" y="7802"/>
                    <a:pt x="4169" y="7802"/>
                  </a:cubicBezTo>
                  <a:cubicBezTo>
                    <a:pt x="4169" y="7816"/>
                    <a:pt x="4085" y="7816"/>
                    <a:pt x="3986" y="7816"/>
                  </a:cubicBezTo>
                  <a:cubicBezTo>
                    <a:pt x="3817" y="7816"/>
                    <a:pt x="3578" y="7788"/>
                    <a:pt x="3451" y="7746"/>
                  </a:cubicBezTo>
                  <a:cubicBezTo>
                    <a:pt x="3409" y="7732"/>
                    <a:pt x="3381" y="7717"/>
                    <a:pt x="3366" y="7717"/>
                  </a:cubicBezTo>
                  <a:cubicBezTo>
                    <a:pt x="3324" y="7717"/>
                    <a:pt x="3014" y="7563"/>
                    <a:pt x="2860" y="7464"/>
                  </a:cubicBezTo>
                  <a:cubicBezTo>
                    <a:pt x="2719" y="7380"/>
                    <a:pt x="2550" y="7253"/>
                    <a:pt x="2395" y="7140"/>
                  </a:cubicBezTo>
                  <a:cubicBezTo>
                    <a:pt x="2282" y="7042"/>
                    <a:pt x="1888" y="6647"/>
                    <a:pt x="1747" y="6464"/>
                  </a:cubicBezTo>
                  <a:cubicBezTo>
                    <a:pt x="1522" y="6197"/>
                    <a:pt x="1409" y="6042"/>
                    <a:pt x="846" y="5197"/>
                  </a:cubicBezTo>
                  <a:cubicBezTo>
                    <a:pt x="367" y="4479"/>
                    <a:pt x="283" y="4324"/>
                    <a:pt x="198" y="4056"/>
                  </a:cubicBezTo>
                  <a:cubicBezTo>
                    <a:pt x="114" y="3831"/>
                    <a:pt x="85" y="3634"/>
                    <a:pt x="85" y="3338"/>
                  </a:cubicBezTo>
                  <a:cubicBezTo>
                    <a:pt x="85" y="3155"/>
                    <a:pt x="128" y="2578"/>
                    <a:pt x="142" y="2465"/>
                  </a:cubicBezTo>
                  <a:cubicBezTo>
                    <a:pt x="142" y="2437"/>
                    <a:pt x="156" y="2338"/>
                    <a:pt x="156" y="2226"/>
                  </a:cubicBezTo>
                  <a:cubicBezTo>
                    <a:pt x="170" y="2127"/>
                    <a:pt x="170" y="1972"/>
                    <a:pt x="184" y="1902"/>
                  </a:cubicBezTo>
                  <a:cubicBezTo>
                    <a:pt x="212" y="1353"/>
                    <a:pt x="226" y="367"/>
                    <a:pt x="198" y="1"/>
                  </a:cubicBezTo>
                  <a:lnTo>
                    <a:pt x="142" y="1"/>
                  </a:lnTo>
                  <a:cubicBezTo>
                    <a:pt x="156" y="240"/>
                    <a:pt x="156" y="634"/>
                    <a:pt x="142" y="888"/>
                  </a:cubicBezTo>
                  <a:close/>
                  <a:moveTo>
                    <a:pt x="3437" y="11646"/>
                  </a:moveTo>
                  <a:cubicBezTo>
                    <a:pt x="3620" y="11505"/>
                    <a:pt x="3873" y="11266"/>
                    <a:pt x="4296" y="10844"/>
                  </a:cubicBezTo>
                  <a:cubicBezTo>
                    <a:pt x="4423" y="10703"/>
                    <a:pt x="4592" y="10534"/>
                    <a:pt x="4676" y="10463"/>
                  </a:cubicBezTo>
                  <a:cubicBezTo>
                    <a:pt x="4746" y="10393"/>
                    <a:pt x="4887" y="10266"/>
                    <a:pt x="4958" y="10196"/>
                  </a:cubicBezTo>
                  <a:cubicBezTo>
                    <a:pt x="5268" y="9900"/>
                    <a:pt x="5648" y="9534"/>
                    <a:pt x="5718" y="9478"/>
                  </a:cubicBezTo>
                  <a:cubicBezTo>
                    <a:pt x="5760" y="9435"/>
                    <a:pt x="5803" y="9407"/>
                    <a:pt x="5817" y="9393"/>
                  </a:cubicBezTo>
                  <a:cubicBezTo>
                    <a:pt x="5817" y="9379"/>
                    <a:pt x="5873" y="9337"/>
                    <a:pt x="5929" y="9281"/>
                  </a:cubicBezTo>
                  <a:cubicBezTo>
                    <a:pt x="5986" y="9238"/>
                    <a:pt x="6070" y="9168"/>
                    <a:pt x="6098" y="9126"/>
                  </a:cubicBezTo>
                  <a:cubicBezTo>
                    <a:pt x="6183" y="9055"/>
                    <a:pt x="6197" y="9069"/>
                    <a:pt x="6141" y="9140"/>
                  </a:cubicBezTo>
                  <a:cubicBezTo>
                    <a:pt x="6084" y="9196"/>
                    <a:pt x="5986" y="9421"/>
                    <a:pt x="5929" y="9548"/>
                  </a:cubicBezTo>
                  <a:cubicBezTo>
                    <a:pt x="5915" y="9590"/>
                    <a:pt x="5831" y="9773"/>
                    <a:pt x="5760" y="9928"/>
                  </a:cubicBezTo>
                  <a:cubicBezTo>
                    <a:pt x="5605" y="10224"/>
                    <a:pt x="5535" y="10365"/>
                    <a:pt x="5535" y="10379"/>
                  </a:cubicBezTo>
                  <a:cubicBezTo>
                    <a:pt x="5535" y="10421"/>
                    <a:pt x="5324" y="10844"/>
                    <a:pt x="5268" y="10928"/>
                  </a:cubicBezTo>
                  <a:cubicBezTo>
                    <a:pt x="5239" y="10970"/>
                    <a:pt x="5197" y="11027"/>
                    <a:pt x="5169" y="11069"/>
                  </a:cubicBezTo>
                  <a:cubicBezTo>
                    <a:pt x="5155" y="11097"/>
                    <a:pt x="5070" y="11182"/>
                    <a:pt x="5014" y="11238"/>
                  </a:cubicBezTo>
                  <a:cubicBezTo>
                    <a:pt x="4944" y="11308"/>
                    <a:pt x="4859" y="11379"/>
                    <a:pt x="4845" y="11407"/>
                  </a:cubicBezTo>
                  <a:cubicBezTo>
                    <a:pt x="4761" y="11477"/>
                    <a:pt x="4535" y="11618"/>
                    <a:pt x="4352" y="11717"/>
                  </a:cubicBezTo>
                  <a:cubicBezTo>
                    <a:pt x="4183" y="11801"/>
                    <a:pt x="3831" y="11914"/>
                    <a:pt x="3535" y="11998"/>
                  </a:cubicBezTo>
                  <a:cubicBezTo>
                    <a:pt x="3479" y="12012"/>
                    <a:pt x="3381" y="12041"/>
                    <a:pt x="3338" y="12055"/>
                  </a:cubicBezTo>
                  <a:cubicBezTo>
                    <a:pt x="3296" y="12069"/>
                    <a:pt x="3226" y="12083"/>
                    <a:pt x="3198" y="12097"/>
                  </a:cubicBezTo>
                  <a:cubicBezTo>
                    <a:pt x="3169" y="12111"/>
                    <a:pt x="2958" y="12181"/>
                    <a:pt x="2747" y="12252"/>
                  </a:cubicBezTo>
                  <a:cubicBezTo>
                    <a:pt x="2522" y="12336"/>
                    <a:pt x="2339" y="12407"/>
                    <a:pt x="2339" y="12393"/>
                  </a:cubicBezTo>
                  <a:cubicBezTo>
                    <a:pt x="2339" y="12393"/>
                    <a:pt x="2367" y="12336"/>
                    <a:pt x="2409" y="12266"/>
                  </a:cubicBezTo>
                  <a:cubicBezTo>
                    <a:pt x="2451" y="12210"/>
                    <a:pt x="2493" y="12153"/>
                    <a:pt x="2493" y="12139"/>
                  </a:cubicBezTo>
                  <a:cubicBezTo>
                    <a:pt x="2493" y="12125"/>
                    <a:pt x="2522" y="12083"/>
                    <a:pt x="2550" y="12055"/>
                  </a:cubicBezTo>
                  <a:cubicBezTo>
                    <a:pt x="2578" y="12012"/>
                    <a:pt x="2592" y="11984"/>
                    <a:pt x="2592" y="11970"/>
                  </a:cubicBezTo>
                  <a:cubicBezTo>
                    <a:pt x="2592" y="11970"/>
                    <a:pt x="2620" y="11942"/>
                    <a:pt x="2634" y="11900"/>
                  </a:cubicBezTo>
                  <a:cubicBezTo>
                    <a:pt x="2691" y="11829"/>
                    <a:pt x="2817" y="11548"/>
                    <a:pt x="2817" y="11520"/>
                  </a:cubicBezTo>
                  <a:cubicBezTo>
                    <a:pt x="2817" y="11520"/>
                    <a:pt x="2831" y="11505"/>
                    <a:pt x="2831" y="11505"/>
                  </a:cubicBezTo>
                  <a:cubicBezTo>
                    <a:pt x="2845" y="11505"/>
                    <a:pt x="2916" y="11365"/>
                    <a:pt x="2916" y="11322"/>
                  </a:cubicBezTo>
                  <a:cubicBezTo>
                    <a:pt x="2916" y="11308"/>
                    <a:pt x="2930" y="11294"/>
                    <a:pt x="2944" y="11280"/>
                  </a:cubicBezTo>
                  <a:cubicBezTo>
                    <a:pt x="2958" y="11280"/>
                    <a:pt x="2986" y="11224"/>
                    <a:pt x="3000" y="11167"/>
                  </a:cubicBezTo>
                  <a:cubicBezTo>
                    <a:pt x="3043" y="11069"/>
                    <a:pt x="3057" y="11041"/>
                    <a:pt x="3113" y="10914"/>
                  </a:cubicBezTo>
                  <a:cubicBezTo>
                    <a:pt x="3127" y="10886"/>
                    <a:pt x="3155" y="10815"/>
                    <a:pt x="3169" y="10787"/>
                  </a:cubicBezTo>
                  <a:cubicBezTo>
                    <a:pt x="3169" y="10745"/>
                    <a:pt x="3198" y="10689"/>
                    <a:pt x="3226" y="10646"/>
                  </a:cubicBezTo>
                  <a:cubicBezTo>
                    <a:pt x="3240" y="10604"/>
                    <a:pt x="3282" y="10534"/>
                    <a:pt x="3296" y="10492"/>
                  </a:cubicBezTo>
                  <a:cubicBezTo>
                    <a:pt x="3479" y="10111"/>
                    <a:pt x="3817" y="9703"/>
                    <a:pt x="4071" y="9562"/>
                  </a:cubicBezTo>
                  <a:cubicBezTo>
                    <a:pt x="4380" y="9379"/>
                    <a:pt x="4592" y="9309"/>
                    <a:pt x="5084" y="9224"/>
                  </a:cubicBezTo>
                  <a:cubicBezTo>
                    <a:pt x="5211" y="9210"/>
                    <a:pt x="5338" y="9182"/>
                    <a:pt x="5366" y="9182"/>
                  </a:cubicBezTo>
                  <a:cubicBezTo>
                    <a:pt x="5380" y="9182"/>
                    <a:pt x="5465" y="9154"/>
                    <a:pt x="5549" y="9140"/>
                  </a:cubicBezTo>
                  <a:cubicBezTo>
                    <a:pt x="5789" y="9097"/>
                    <a:pt x="5943" y="9055"/>
                    <a:pt x="6098" y="8985"/>
                  </a:cubicBezTo>
                  <a:cubicBezTo>
                    <a:pt x="6211" y="8928"/>
                    <a:pt x="6225" y="8928"/>
                    <a:pt x="6141" y="9013"/>
                  </a:cubicBezTo>
                  <a:cubicBezTo>
                    <a:pt x="6098" y="9055"/>
                    <a:pt x="6014" y="9126"/>
                    <a:pt x="5943" y="9182"/>
                  </a:cubicBezTo>
                  <a:cubicBezTo>
                    <a:pt x="5873" y="9238"/>
                    <a:pt x="5817" y="9309"/>
                    <a:pt x="5803" y="9323"/>
                  </a:cubicBezTo>
                  <a:cubicBezTo>
                    <a:pt x="5789" y="9337"/>
                    <a:pt x="5704" y="9407"/>
                    <a:pt x="5605" y="9478"/>
                  </a:cubicBezTo>
                  <a:cubicBezTo>
                    <a:pt x="5436" y="9618"/>
                    <a:pt x="5296" y="9759"/>
                    <a:pt x="5113" y="9928"/>
                  </a:cubicBezTo>
                  <a:cubicBezTo>
                    <a:pt x="5056" y="9985"/>
                    <a:pt x="4958" y="10083"/>
                    <a:pt x="4901" y="10125"/>
                  </a:cubicBezTo>
                  <a:cubicBezTo>
                    <a:pt x="4845" y="10182"/>
                    <a:pt x="4775" y="10252"/>
                    <a:pt x="4732" y="10280"/>
                  </a:cubicBezTo>
                  <a:cubicBezTo>
                    <a:pt x="4704" y="10308"/>
                    <a:pt x="4648" y="10365"/>
                    <a:pt x="4606" y="10393"/>
                  </a:cubicBezTo>
                  <a:cubicBezTo>
                    <a:pt x="4479" y="10492"/>
                    <a:pt x="4324" y="10646"/>
                    <a:pt x="4099" y="10914"/>
                  </a:cubicBezTo>
                  <a:cubicBezTo>
                    <a:pt x="3902" y="11167"/>
                    <a:pt x="3606" y="11463"/>
                    <a:pt x="3437" y="11618"/>
                  </a:cubicBezTo>
                  <a:cubicBezTo>
                    <a:pt x="3338" y="11703"/>
                    <a:pt x="3254" y="11787"/>
                    <a:pt x="3254" y="11787"/>
                  </a:cubicBezTo>
                  <a:cubicBezTo>
                    <a:pt x="3254" y="11787"/>
                    <a:pt x="3338" y="11731"/>
                    <a:pt x="3437" y="11646"/>
                  </a:cubicBezTo>
                  <a:close/>
                  <a:moveTo>
                    <a:pt x="11013" y="7605"/>
                  </a:moveTo>
                  <a:cubicBezTo>
                    <a:pt x="10985" y="7689"/>
                    <a:pt x="10971" y="7872"/>
                    <a:pt x="10956" y="7999"/>
                  </a:cubicBezTo>
                  <a:cubicBezTo>
                    <a:pt x="10942" y="8126"/>
                    <a:pt x="10928" y="8253"/>
                    <a:pt x="10914" y="8281"/>
                  </a:cubicBezTo>
                  <a:cubicBezTo>
                    <a:pt x="10914" y="8309"/>
                    <a:pt x="10914" y="8379"/>
                    <a:pt x="10900" y="8450"/>
                  </a:cubicBezTo>
                  <a:cubicBezTo>
                    <a:pt x="10858" y="8914"/>
                    <a:pt x="10844" y="9027"/>
                    <a:pt x="10830" y="9097"/>
                  </a:cubicBezTo>
                  <a:cubicBezTo>
                    <a:pt x="10816" y="9126"/>
                    <a:pt x="10816" y="9182"/>
                    <a:pt x="10802" y="9224"/>
                  </a:cubicBezTo>
                  <a:cubicBezTo>
                    <a:pt x="10788" y="9323"/>
                    <a:pt x="10703" y="9618"/>
                    <a:pt x="10633" y="9759"/>
                  </a:cubicBezTo>
                  <a:cubicBezTo>
                    <a:pt x="10619" y="9787"/>
                    <a:pt x="10590" y="9858"/>
                    <a:pt x="10576" y="9914"/>
                  </a:cubicBezTo>
                  <a:cubicBezTo>
                    <a:pt x="10506" y="10069"/>
                    <a:pt x="10351" y="10393"/>
                    <a:pt x="10295" y="10477"/>
                  </a:cubicBezTo>
                  <a:cubicBezTo>
                    <a:pt x="10266" y="10520"/>
                    <a:pt x="10238" y="10548"/>
                    <a:pt x="10238" y="10562"/>
                  </a:cubicBezTo>
                  <a:cubicBezTo>
                    <a:pt x="10238" y="10562"/>
                    <a:pt x="10238" y="10576"/>
                    <a:pt x="10224" y="10590"/>
                  </a:cubicBezTo>
                  <a:cubicBezTo>
                    <a:pt x="10224" y="10604"/>
                    <a:pt x="10154" y="10689"/>
                    <a:pt x="10083" y="10773"/>
                  </a:cubicBezTo>
                  <a:cubicBezTo>
                    <a:pt x="9914" y="11027"/>
                    <a:pt x="9520" y="11421"/>
                    <a:pt x="9253" y="11604"/>
                  </a:cubicBezTo>
                  <a:cubicBezTo>
                    <a:pt x="9084" y="11731"/>
                    <a:pt x="8985" y="11787"/>
                    <a:pt x="8718" y="11914"/>
                  </a:cubicBezTo>
                  <a:cubicBezTo>
                    <a:pt x="8380" y="12083"/>
                    <a:pt x="8239" y="12125"/>
                    <a:pt x="8013" y="12167"/>
                  </a:cubicBezTo>
                  <a:cubicBezTo>
                    <a:pt x="7957" y="12167"/>
                    <a:pt x="7901" y="12181"/>
                    <a:pt x="7901" y="12195"/>
                  </a:cubicBezTo>
                  <a:cubicBezTo>
                    <a:pt x="7887" y="12195"/>
                    <a:pt x="7408" y="12195"/>
                    <a:pt x="7295" y="12195"/>
                  </a:cubicBezTo>
                  <a:cubicBezTo>
                    <a:pt x="6957" y="12167"/>
                    <a:pt x="6648" y="12111"/>
                    <a:pt x="6563" y="12055"/>
                  </a:cubicBezTo>
                  <a:cubicBezTo>
                    <a:pt x="6563" y="12055"/>
                    <a:pt x="6605" y="11998"/>
                    <a:pt x="6648" y="11928"/>
                  </a:cubicBezTo>
                  <a:cubicBezTo>
                    <a:pt x="6746" y="11787"/>
                    <a:pt x="6774" y="11717"/>
                    <a:pt x="6873" y="11534"/>
                  </a:cubicBezTo>
                  <a:cubicBezTo>
                    <a:pt x="6971" y="11322"/>
                    <a:pt x="6971" y="11308"/>
                    <a:pt x="7084" y="10984"/>
                  </a:cubicBezTo>
                  <a:cubicBezTo>
                    <a:pt x="7225" y="10576"/>
                    <a:pt x="7323" y="10379"/>
                    <a:pt x="7464" y="10224"/>
                  </a:cubicBezTo>
                  <a:cubicBezTo>
                    <a:pt x="7492" y="10210"/>
                    <a:pt x="7535" y="10154"/>
                    <a:pt x="7577" y="10111"/>
                  </a:cubicBezTo>
                  <a:cubicBezTo>
                    <a:pt x="7859" y="9802"/>
                    <a:pt x="8098" y="9633"/>
                    <a:pt x="8408" y="9534"/>
                  </a:cubicBezTo>
                  <a:cubicBezTo>
                    <a:pt x="8591" y="9478"/>
                    <a:pt x="8830" y="9379"/>
                    <a:pt x="8858" y="9365"/>
                  </a:cubicBezTo>
                  <a:cubicBezTo>
                    <a:pt x="8858" y="9365"/>
                    <a:pt x="8901" y="9337"/>
                    <a:pt x="8957" y="9323"/>
                  </a:cubicBezTo>
                  <a:cubicBezTo>
                    <a:pt x="8999" y="9309"/>
                    <a:pt x="9041" y="9295"/>
                    <a:pt x="9041" y="9281"/>
                  </a:cubicBezTo>
                  <a:cubicBezTo>
                    <a:pt x="9041" y="9281"/>
                    <a:pt x="9112" y="9238"/>
                    <a:pt x="9210" y="9196"/>
                  </a:cubicBezTo>
                  <a:cubicBezTo>
                    <a:pt x="9379" y="9112"/>
                    <a:pt x="9605" y="8985"/>
                    <a:pt x="9605" y="8971"/>
                  </a:cubicBezTo>
                  <a:cubicBezTo>
                    <a:pt x="9619" y="8971"/>
                    <a:pt x="9661" y="8943"/>
                    <a:pt x="9703" y="8914"/>
                  </a:cubicBezTo>
                  <a:cubicBezTo>
                    <a:pt x="9760" y="8886"/>
                    <a:pt x="9802" y="8872"/>
                    <a:pt x="9802" y="8858"/>
                  </a:cubicBezTo>
                  <a:cubicBezTo>
                    <a:pt x="9802" y="8858"/>
                    <a:pt x="9844" y="8830"/>
                    <a:pt x="9872" y="8802"/>
                  </a:cubicBezTo>
                  <a:cubicBezTo>
                    <a:pt x="10013" y="8717"/>
                    <a:pt x="10266" y="8478"/>
                    <a:pt x="10337" y="8379"/>
                  </a:cubicBezTo>
                  <a:cubicBezTo>
                    <a:pt x="10365" y="8337"/>
                    <a:pt x="10464" y="8224"/>
                    <a:pt x="10534" y="8126"/>
                  </a:cubicBezTo>
                  <a:cubicBezTo>
                    <a:pt x="10619" y="8027"/>
                    <a:pt x="10689" y="7929"/>
                    <a:pt x="10689" y="7901"/>
                  </a:cubicBezTo>
                  <a:cubicBezTo>
                    <a:pt x="10703" y="7886"/>
                    <a:pt x="10717" y="7858"/>
                    <a:pt x="10731" y="7844"/>
                  </a:cubicBezTo>
                  <a:cubicBezTo>
                    <a:pt x="10745" y="7830"/>
                    <a:pt x="10773" y="7802"/>
                    <a:pt x="10788" y="7760"/>
                  </a:cubicBezTo>
                  <a:cubicBezTo>
                    <a:pt x="10816" y="7717"/>
                    <a:pt x="10844" y="7689"/>
                    <a:pt x="10844" y="7689"/>
                  </a:cubicBezTo>
                  <a:cubicBezTo>
                    <a:pt x="10858" y="7689"/>
                    <a:pt x="10745" y="7999"/>
                    <a:pt x="10675" y="8154"/>
                  </a:cubicBezTo>
                  <a:cubicBezTo>
                    <a:pt x="10562" y="8407"/>
                    <a:pt x="10478" y="8576"/>
                    <a:pt x="10450" y="8619"/>
                  </a:cubicBezTo>
                  <a:cubicBezTo>
                    <a:pt x="10421" y="8633"/>
                    <a:pt x="10393" y="8689"/>
                    <a:pt x="10365" y="8717"/>
                  </a:cubicBezTo>
                  <a:cubicBezTo>
                    <a:pt x="10351" y="8760"/>
                    <a:pt x="10309" y="8830"/>
                    <a:pt x="10266" y="8872"/>
                  </a:cubicBezTo>
                  <a:cubicBezTo>
                    <a:pt x="10224" y="8914"/>
                    <a:pt x="10182" y="8971"/>
                    <a:pt x="10182" y="8985"/>
                  </a:cubicBezTo>
                  <a:cubicBezTo>
                    <a:pt x="10154" y="9027"/>
                    <a:pt x="9943" y="9281"/>
                    <a:pt x="9914" y="9323"/>
                  </a:cubicBezTo>
                  <a:cubicBezTo>
                    <a:pt x="9900" y="9337"/>
                    <a:pt x="9886" y="9351"/>
                    <a:pt x="9886" y="9365"/>
                  </a:cubicBezTo>
                  <a:cubicBezTo>
                    <a:pt x="9886" y="9365"/>
                    <a:pt x="9872" y="9379"/>
                    <a:pt x="9872" y="9379"/>
                  </a:cubicBezTo>
                  <a:cubicBezTo>
                    <a:pt x="9858" y="9393"/>
                    <a:pt x="9745" y="9576"/>
                    <a:pt x="9647" y="9717"/>
                  </a:cubicBezTo>
                  <a:cubicBezTo>
                    <a:pt x="9605" y="9787"/>
                    <a:pt x="9379" y="10055"/>
                    <a:pt x="9210" y="10224"/>
                  </a:cubicBezTo>
                  <a:cubicBezTo>
                    <a:pt x="8915" y="10534"/>
                    <a:pt x="8718" y="10717"/>
                    <a:pt x="8394" y="10956"/>
                  </a:cubicBezTo>
                  <a:cubicBezTo>
                    <a:pt x="8140" y="11153"/>
                    <a:pt x="7929" y="11322"/>
                    <a:pt x="7943" y="11336"/>
                  </a:cubicBezTo>
                  <a:cubicBezTo>
                    <a:pt x="7943" y="11336"/>
                    <a:pt x="8225" y="11153"/>
                    <a:pt x="8394" y="11041"/>
                  </a:cubicBezTo>
                  <a:cubicBezTo>
                    <a:pt x="8718" y="10801"/>
                    <a:pt x="8774" y="10745"/>
                    <a:pt x="9084" y="10421"/>
                  </a:cubicBezTo>
                  <a:cubicBezTo>
                    <a:pt x="9408" y="10111"/>
                    <a:pt x="9562" y="9928"/>
                    <a:pt x="9745" y="9675"/>
                  </a:cubicBezTo>
                  <a:cubicBezTo>
                    <a:pt x="9830" y="9562"/>
                    <a:pt x="9900" y="9464"/>
                    <a:pt x="9929" y="9435"/>
                  </a:cubicBezTo>
                  <a:cubicBezTo>
                    <a:pt x="10041" y="9337"/>
                    <a:pt x="10323" y="8985"/>
                    <a:pt x="10435" y="8830"/>
                  </a:cubicBezTo>
                  <a:cubicBezTo>
                    <a:pt x="10506" y="8717"/>
                    <a:pt x="10745" y="8238"/>
                    <a:pt x="10773" y="8140"/>
                  </a:cubicBezTo>
                  <a:cubicBezTo>
                    <a:pt x="10788" y="8098"/>
                    <a:pt x="10802" y="8070"/>
                    <a:pt x="10816" y="8055"/>
                  </a:cubicBezTo>
                  <a:cubicBezTo>
                    <a:pt x="10830" y="8027"/>
                    <a:pt x="11013" y="7492"/>
                    <a:pt x="11013" y="7450"/>
                  </a:cubicBezTo>
                  <a:cubicBezTo>
                    <a:pt x="11027" y="7422"/>
                    <a:pt x="11027" y="7408"/>
                    <a:pt x="11041" y="7422"/>
                  </a:cubicBezTo>
                  <a:cubicBezTo>
                    <a:pt x="11041" y="7436"/>
                    <a:pt x="11027" y="7520"/>
                    <a:pt x="11013" y="7605"/>
                  </a:cubicBezTo>
                  <a:close/>
                  <a:moveTo>
                    <a:pt x="16251" y="10125"/>
                  </a:moveTo>
                  <a:cubicBezTo>
                    <a:pt x="16209" y="9985"/>
                    <a:pt x="16167" y="9802"/>
                    <a:pt x="16153" y="9745"/>
                  </a:cubicBezTo>
                  <a:cubicBezTo>
                    <a:pt x="16153" y="9731"/>
                    <a:pt x="16139" y="9661"/>
                    <a:pt x="16124" y="9604"/>
                  </a:cubicBezTo>
                  <a:cubicBezTo>
                    <a:pt x="16082" y="9421"/>
                    <a:pt x="16012" y="9126"/>
                    <a:pt x="16012" y="9097"/>
                  </a:cubicBezTo>
                  <a:cubicBezTo>
                    <a:pt x="16012" y="9027"/>
                    <a:pt x="15857" y="8605"/>
                    <a:pt x="15786" y="8534"/>
                  </a:cubicBezTo>
                  <a:cubicBezTo>
                    <a:pt x="15744" y="8464"/>
                    <a:pt x="15561" y="8126"/>
                    <a:pt x="15519" y="7985"/>
                  </a:cubicBezTo>
                  <a:cubicBezTo>
                    <a:pt x="15491" y="7929"/>
                    <a:pt x="15463" y="7844"/>
                    <a:pt x="15434" y="7788"/>
                  </a:cubicBezTo>
                  <a:cubicBezTo>
                    <a:pt x="15420" y="7732"/>
                    <a:pt x="15378" y="7619"/>
                    <a:pt x="15336" y="7534"/>
                  </a:cubicBezTo>
                  <a:cubicBezTo>
                    <a:pt x="15308" y="7450"/>
                    <a:pt x="15280" y="7365"/>
                    <a:pt x="15265" y="7337"/>
                  </a:cubicBezTo>
                  <a:cubicBezTo>
                    <a:pt x="15223" y="7267"/>
                    <a:pt x="15139" y="7013"/>
                    <a:pt x="15096" y="6887"/>
                  </a:cubicBezTo>
                  <a:cubicBezTo>
                    <a:pt x="14970" y="6450"/>
                    <a:pt x="14928" y="6112"/>
                    <a:pt x="14942" y="5493"/>
                  </a:cubicBezTo>
                  <a:cubicBezTo>
                    <a:pt x="14942" y="5253"/>
                    <a:pt x="14942" y="5042"/>
                    <a:pt x="14956" y="5014"/>
                  </a:cubicBezTo>
                  <a:cubicBezTo>
                    <a:pt x="14956" y="4972"/>
                    <a:pt x="14956" y="4943"/>
                    <a:pt x="14956" y="4915"/>
                  </a:cubicBezTo>
                  <a:lnTo>
                    <a:pt x="14956" y="4887"/>
                  </a:lnTo>
                  <a:lnTo>
                    <a:pt x="14970" y="4915"/>
                  </a:lnTo>
                  <a:cubicBezTo>
                    <a:pt x="14984" y="4929"/>
                    <a:pt x="14998" y="4986"/>
                    <a:pt x="15012" y="5042"/>
                  </a:cubicBezTo>
                  <a:cubicBezTo>
                    <a:pt x="15040" y="5155"/>
                    <a:pt x="15167" y="5507"/>
                    <a:pt x="15209" y="5563"/>
                  </a:cubicBezTo>
                  <a:cubicBezTo>
                    <a:pt x="15223" y="5591"/>
                    <a:pt x="15237" y="5619"/>
                    <a:pt x="15237" y="5619"/>
                  </a:cubicBezTo>
                  <a:cubicBezTo>
                    <a:pt x="15237" y="5662"/>
                    <a:pt x="15533" y="6211"/>
                    <a:pt x="15646" y="6394"/>
                  </a:cubicBezTo>
                  <a:cubicBezTo>
                    <a:pt x="15772" y="6591"/>
                    <a:pt x="15829" y="6661"/>
                    <a:pt x="15998" y="6830"/>
                  </a:cubicBezTo>
                  <a:cubicBezTo>
                    <a:pt x="16279" y="7098"/>
                    <a:pt x="16533" y="7351"/>
                    <a:pt x="16533" y="7365"/>
                  </a:cubicBezTo>
                  <a:cubicBezTo>
                    <a:pt x="16533" y="7380"/>
                    <a:pt x="16575" y="7436"/>
                    <a:pt x="16617" y="7492"/>
                  </a:cubicBezTo>
                  <a:cubicBezTo>
                    <a:pt x="16660" y="7548"/>
                    <a:pt x="16730" y="7647"/>
                    <a:pt x="16772" y="7717"/>
                  </a:cubicBezTo>
                  <a:cubicBezTo>
                    <a:pt x="16814" y="7774"/>
                    <a:pt x="16857" y="7844"/>
                    <a:pt x="16871" y="7872"/>
                  </a:cubicBezTo>
                  <a:cubicBezTo>
                    <a:pt x="16927" y="7943"/>
                    <a:pt x="16998" y="8055"/>
                    <a:pt x="16998" y="8084"/>
                  </a:cubicBezTo>
                  <a:cubicBezTo>
                    <a:pt x="17012" y="8098"/>
                    <a:pt x="17012" y="8112"/>
                    <a:pt x="17026" y="8112"/>
                  </a:cubicBezTo>
                  <a:cubicBezTo>
                    <a:pt x="17040" y="8112"/>
                    <a:pt x="17040" y="8126"/>
                    <a:pt x="17040" y="8140"/>
                  </a:cubicBezTo>
                  <a:cubicBezTo>
                    <a:pt x="17040" y="8154"/>
                    <a:pt x="17138" y="8365"/>
                    <a:pt x="17166" y="8393"/>
                  </a:cubicBezTo>
                  <a:cubicBezTo>
                    <a:pt x="17181" y="8407"/>
                    <a:pt x="17209" y="8478"/>
                    <a:pt x="17237" y="8548"/>
                  </a:cubicBezTo>
                  <a:cubicBezTo>
                    <a:pt x="17265" y="8619"/>
                    <a:pt x="17293" y="8703"/>
                    <a:pt x="17307" y="8731"/>
                  </a:cubicBezTo>
                  <a:cubicBezTo>
                    <a:pt x="17321" y="8760"/>
                    <a:pt x="17364" y="8858"/>
                    <a:pt x="17392" y="8957"/>
                  </a:cubicBezTo>
                  <a:cubicBezTo>
                    <a:pt x="17462" y="9154"/>
                    <a:pt x="17490" y="9464"/>
                    <a:pt x="17490" y="9675"/>
                  </a:cubicBezTo>
                  <a:cubicBezTo>
                    <a:pt x="17476" y="9942"/>
                    <a:pt x="17392" y="10238"/>
                    <a:pt x="17237" y="10590"/>
                  </a:cubicBezTo>
                  <a:cubicBezTo>
                    <a:pt x="17124" y="10844"/>
                    <a:pt x="16814" y="11463"/>
                    <a:pt x="16744" y="11576"/>
                  </a:cubicBezTo>
                  <a:cubicBezTo>
                    <a:pt x="16716" y="11632"/>
                    <a:pt x="16674" y="11703"/>
                    <a:pt x="16660" y="11731"/>
                  </a:cubicBezTo>
                  <a:cubicBezTo>
                    <a:pt x="16631" y="11787"/>
                    <a:pt x="16589" y="11872"/>
                    <a:pt x="16476" y="12069"/>
                  </a:cubicBezTo>
                  <a:cubicBezTo>
                    <a:pt x="16448" y="12111"/>
                    <a:pt x="16434" y="12139"/>
                    <a:pt x="16420" y="12125"/>
                  </a:cubicBezTo>
                  <a:cubicBezTo>
                    <a:pt x="16420" y="12125"/>
                    <a:pt x="16392" y="12069"/>
                    <a:pt x="16378" y="12012"/>
                  </a:cubicBezTo>
                  <a:cubicBezTo>
                    <a:pt x="16293" y="11703"/>
                    <a:pt x="16068" y="11210"/>
                    <a:pt x="15843" y="10900"/>
                  </a:cubicBezTo>
                  <a:cubicBezTo>
                    <a:pt x="15815" y="10858"/>
                    <a:pt x="15772" y="10787"/>
                    <a:pt x="15744" y="10759"/>
                  </a:cubicBezTo>
                  <a:cubicBezTo>
                    <a:pt x="15674" y="10646"/>
                    <a:pt x="15603" y="10520"/>
                    <a:pt x="15561" y="10477"/>
                  </a:cubicBezTo>
                  <a:cubicBezTo>
                    <a:pt x="15533" y="10449"/>
                    <a:pt x="15519" y="10407"/>
                    <a:pt x="15505" y="10393"/>
                  </a:cubicBezTo>
                  <a:cubicBezTo>
                    <a:pt x="15505" y="10379"/>
                    <a:pt x="15491" y="10365"/>
                    <a:pt x="15477" y="10365"/>
                  </a:cubicBezTo>
                  <a:cubicBezTo>
                    <a:pt x="15463" y="10365"/>
                    <a:pt x="15463" y="10351"/>
                    <a:pt x="15449" y="10337"/>
                  </a:cubicBezTo>
                  <a:cubicBezTo>
                    <a:pt x="15449" y="10323"/>
                    <a:pt x="15420" y="10280"/>
                    <a:pt x="15392" y="10252"/>
                  </a:cubicBezTo>
                  <a:cubicBezTo>
                    <a:pt x="15364" y="10224"/>
                    <a:pt x="15336" y="10182"/>
                    <a:pt x="15336" y="10168"/>
                  </a:cubicBezTo>
                  <a:cubicBezTo>
                    <a:pt x="15336" y="10154"/>
                    <a:pt x="15322" y="10140"/>
                    <a:pt x="15322" y="10140"/>
                  </a:cubicBezTo>
                  <a:cubicBezTo>
                    <a:pt x="15308" y="10140"/>
                    <a:pt x="15265" y="10097"/>
                    <a:pt x="15237" y="10041"/>
                  </a:cubicBezTo>
                  <a:cubicBezTo>
                    <a:pt x="15195" y="9999"/>
                    <a:pt x="15153" y="9942"/>
                    <a:pt x="15139" y="9928"/>
                  </a:cubicBezTo>
                  <a:cubicBezTo>
                    <a:pt x="14843" y="9576"/>
                    <a:pt x="14575" y="9140"/>
                    <a:pt x="14491" y="8858"/>
                  </a:cubicBezTo>
                  <a:cubicBezTo>
                    <a:pt x="14449" y="8745"/>
                    <a:pt x="14364" y="8450"/>
                    <a:pt x="14364" y="8393"/>
                  </a:cubicBezTo>
                  <a:cubicBezTo>
                    <a:pt x="14350" y="8379"/>
                    <a:pt x="14336" y="8295"/>
                    <a:pt x="14322" y="8210"/>
                  </a:cubicBezTo>
                  <a:cubicBezTo>
                    <a:pt x="14252" y="7858"/>
                    <a:pt x="14252" y="7436"/>
                    <a:pt x="14308" y="7084"/>
                  </a:cubicBezTo>
                  <a:cubicBezTo>
                    <a:pt x="14336" y="6957"/>
                    <a:pt x="14364" y="6830"/>
                    <a:pt x="14364" y="6802"/>
                  </a:cubicBezTo>
                  <a:cubicBezTo>
                    <a:pt x="14519" y="6225"/>
                    <a:pt x="14547" y="6140"/>
                    <a:pt x="14674" y="5718"/>
                  </a:cubicBezTo>
                  <a:cubicBezTo>
                    <a:pt x="14716" y="5591"/>
                    <a:pt x="14773" y="5408"/>
                    <a:pt x="14801" y="5338"/>
                  </a:cubicBezTo>
                  <a:cubicBezTo>
                    <a:pt x="14829" y="5253"/>
                    <a:pt x="14857" y="5183"/>
                    <a:pt x="14857" y="5169"/>
                  </a:cubicBezTo>
                  <a:cubicBezTo>
                    <a:pt x="14857" y="5169"/>
                    <a:pt x="14871" y="5352"/>
                    <a:pt x="14871" y="5591"/>
                  </a:cubicBezTo>
                  <a:cubicBezTo>
                    <a:pt x="14871" y="6084"/>
                    <a:pt x="14913" y="6535"/>
                    <a:pt x="14984" y="6802"/>
                  </a:cubicBezTo>
                  <a:cubicBezTo>
                    <a:pt x="14998" y="6830"/>
                    <a:pt x="15012" y="6873"/>
                    <a:pt x="15012" y="6915"/>
                  </a:cubicBezTo>
                  <a:cubicBezTo>
                    <a:pt x="15068" y="7098"/>
                    <a:pt x="15378" y="7943"/>
                    <a:pt x="15449" y="8070"/>
                  </a:cubicBezTo>
                  <a:cubicBezTo>
                    <a:pt x="15477" y="8126"/>
                    <a:pt x="15491" y="8168"/>
                    <a:pt x="15491" y="8168"/>
                  </a:cubicBezTo>
                  <a:cubicBezTo>
                    <a:pt x="15491" y="8196"/>
                    <a:pt x="15702" y="8605"/>
                    <a:pt x="15744" y="8661"/>
                  </a:cubicBezTo>
                  <a:cubicBezTo>
                    <a:pt x="15801" y="8745"/>
                    <a:pt x="15885" y="8999"/>
                    <a:pt x="15984" y="9365"/>
                  </a:cubicBezTo>
                  <a:cubicBezTo>
                    <a:pt x="16068" y="9731"/>
                    <a:pt x="16265" y="10379"/>
                    <a:pt x="16279" y="10294"/>
                  </a:cubicBezTo>
                  <a:cubicBezTo>
                    <a:pt x="16279" y="10280"/>
                    <a:pt x="16265" y="10210"/>
                    <a:pt x="16251" y="10125"/>
                  </a:cubicBezTo>
                  <a:close/>
                  <a:moveTo>
                    <a:pt x="8718" y="5408"/>
                  </a:moveTo>
                  <a:cubicBezTo>
                    <a:pt x="8703" y="5408"/>
                    <a:pt x="8675" y="5394"/>
                    <a:pt x="8647" y="5380"/>
                  </a:cubicBezTo>
                  <a:cubicBezTo>
                    <a:pt x="8534" y="5338"/>
                    <a:pt x="8239" y="5169"/>
                    <a:pt x="8042" y="5056"/>
                  </a:cubicBezTo>
                  <a:cubicBezTo>
                    <a:pt x="7929" y="4986"/>
                    <a:pt x="7760" y="4887"/>
                    <a:pt x="7661" y="4845"/>
                  </a:cubicBezTo>
                  <a:cubicBezTo>
                    <a:pt x="7577" y="4788"/>
                    <a:pt x="7492" y="4732"/>
                    <a:pt x="7478" y="4732"/>
                  </a:cubicBezTo>
                  <a:cubicBezTo>
                    <a:pt x="7450" y="4704"/>
                    <a:pt x="6746" y="4352"/>
                    <a:pt x="6521" y="4253"/>
                  </a:cubicBezTo>
                  <a:cubicBezTo>
                    <a:pt x="6408" y="4211"/>
                    <a:pt x="6436" y="4239"/>
                    <a:pt x="6563" y="4296"/>
                  </a:cubicBezTo>
                  <a:cubicBezTo>
                    <a:pt x="6619" y="4324"/>
                    <a:pt x="6774" y="4408"/>
                    <a:pt x="6887" y="4479"/>
                  </a:cubicBezTo>
                  <a:cubicBezTo>
                    <a:pt x="7014" y="4535"/>
                    <a:pt x="7112" y="4591"/>
                    <a:pt x="7112" y="4591"/>
                  </a:cubicBezTo>
                  <a:cubicBezTo>
                    <a:pt x="7112" y="4591"/>
                    <a:pt x="7183" y="4648"/>
                    <a:pt x="7267" y="4690"/>
                  </a:cubicBezTo>
                  <a:cubicBezTo>
                    <a:pt x="7366" y="4746"/>
                    <a:pt x="7436" y="4788"/>
                    <a:pt x="7436" y="4788"/>
                  </a:cubicBezTo>
                  <a:cubicBezTo>
                    <a:pt x="7450" y="4788"/>
                    <a:pt x="7464" y="4803"/>
                    <a:pt x="7478" y="4817"/>
                  </a:cubicBezTo>
                  <a:cubicBezTo>
                    <a:pt x="7492" y="4831"/>
                    <a:pt x="7563" y="4873"/>
                    <a:pt x="7633" y="4929"/>
                  </a:cubicBezTo>
                  <a:cubicBezTo>
                    <a:pt x="7718" y="4972"/>
                    <a:pt x="7802" y="5028"/>
                    <a:pt x="7844" y="5056"/>
                  </a:cubicBezTo>
                  <a:cubicBezTo>
                    <a:pt x="7887" y="5084"/>
                    <a:pt x="7915" y="5098"/>
                    <a:pt x="7929" y="5098"/>
                  </a:cubicBezTo>
                  <a:cubicBezTo>
                    <a:pt x="7929" y="5098"/>
                    <a:pt x="7985" y="5126"/>
                    <a:pt x="8042" y="5155"/>
                  </a:cubicBezTo>
                  <a:cubicBezTo>
                    <a:pt x="8168" y="5239"/>
                    <a:pt x="8309" y="5309"/>
                    <a:pt x="8718" y="5478"/>
                  </a:cubicBezTo>
                  <a:cubicBezTo>
                    <a:pt x="8844" y="5535"/>
                    <a:pt x="8971" y="5591"/>
                    <a:pt x="8999" y="5591"/>
                  </a:cubicBezTo>
                  <a:cubicBezTo>
                    <a:pt x="9013" y="5591"/>
                    <a:pt x="9027" y="5591"/>
                    <a:pt x="9027" y="5591"/>
                  </a:cubicBezTo>
                  <a:cubicBezTo>
                    <a:pt x="9013" y="5605"/>
                    <a:pt x="8901" y="5619"/>
                    <a:pt x="8774" y="5619"/>
                  </a:cubicBezTo>
                  <a:cubicBezTo>
                    <a:pt x="8647" y="5633"/>
                    <a:pt x="8478" y="5662"/>
                    <a:pt x="8394" y="5662"/>
                  </a:cubicBezTo>
                  <a:cubicBezTo>
                    <a:pt x="8126" y="5690"/>
                    <a:pt x="7929" y="5676"/>
                    <a:pt x="7661" y="5605"/>
                  </a:cubicBezTo>
                  <a:cubicBezTo>
                    <a:pt x="7549" y="5577"/>
                    <a:pt x="7281" y="5450"/>
                    <a:pt x="7267" y="5422"/>
                  </a:cubicBezTo>
                  <a:cubicBezTo>
                    <a:pt x="7267" y="5408"/>
                    <a:pt x="7253" y="5408"/>
                    <a:pt x="7253" y="5408"/>
                  </a:cubicBezTo>
                  <a:cubicBezTo>
                    <a:pt x="7225" y="5408"/>
                    <a:pt x="7056" y="5295"/>
                    <a:pt x="7014" y="5253"/>
                  </a:cubicBezTo>
                  <a:cubicBezTo>
                    <a:pt x="7000" y="5239"/>
                    <a:pt x="6971" y="5211"/>
                    <a:pt x="6943" y="5197"/>
                  </a:cubicBezTo>
                  <a:cubicBezTo>
                    <a:pt x="6859" y="5126"/>
                    <a:pt x="6549" y="4817"/>
                    <a:pt x="6380" y="4634"/>
                  </a:cubicBezTo>
                  <a:cubicBezTo>
                    <a:pt x="6295" y="4535"/>
                    <a:pt x="6112" y="4338"/>
                    <a:pt x="5972" y="4183"/>
                  </a:cubicBezTo>
                  <a:cubicBezTo>
                    <a:pt x="5831" y="4042"/>
                    <a:pt x="5704" y="3915"/>
                    <a:pt x="5718" y="3915"/>
                  </a:cubicBezTo>
                  <a:cubicBezTo>
                    <a:pt x="5718" y="3915"/>
                    <a:pt x="5789" y="3901"/>
                    <a:pt x="5873" y="3887"/>
                  </a:cubicBezTo>
                  <a:cubicBezTo>
                    <a:pt x="5958" y="3873"/>
                    <a:pt x="6084" y="3845"/>
                    <a:pt x="6155" y="3831"/>
                  </a:cubicBezTo>
                  <a:cubicBezTo>
                    <a:pt x="6605" y="3746"/>
                    <a:pt x="6873" y="3732"/>
                    <a:pt x="7098" y="3789"/>
                  </a:cubicBezTo>
                  <a:cubicBezTo>
                    <a:pt x="7253" y="3817"/>
                    <a:pt x="7436" y="3887"/>
                    <a:pt x="7492" y="3929"/>
                  </a:cubicBezTo>
                  <a:cubicBezTo>
                    <a:pt x="7521" y="3944"/>
                    <a:pt x="7549" y="3958"/>
                    <a:pt x="7549" y="3958"/>
                  </a:cubicBezTo>
                  <a:cubicBezTo>
                    <a:pt x="7563" y="3958"/>
                    <a:pt x="7732" y="4070"/>
                    <a:pt x="7844" y="4155"/>
                  </a:cubicBezTo>
                  <a:cubicBezTo>
                    <a:pt x="7887" y="4197"/>
                    <a:pt x="7971" y="4282"/>
                    <a:pt x="8042" y="4352"/>
                  </a:cubicBezTo>
                  <a:cubicBezTo>
                    <a:pt x="8098" y="4422"/>
                    <a:pt x="8168" y="4507"/>
                    <a:pt x="8196" y="4535"/>
                  </a:cubicBezTo>
                  <a:cubicBezTo>
                    <a:pt x="8211" y="4563"/>
                    <a:pt x="8239" y="4591"/>
                    <a:pt x="8239" y="4605"/>
                  </a:cubicBezTo>
                  <a:cubicBezTo>
                    <a:pt x="8253" y="4605"/>
                    <a:pt x="8267" y="4648"/>
                    <a:pt x="8295" y="4676"/>
                  </a:cubicBezTo>
                  <a:cubicBezTo>
                    <a:pt x="8323" y="4704"/>
                    <a:pt x="8365" y="4774"/>
                    <a:pt x="8408" y="4817"/>
                  </a:cubicBezTo>
                  <a:cubicBezTo>
                    <a:pt x="8577" y="5042"/>
                    <a:pt x="8788" y="5309"/>
                    <a:pt x="8858" y="5366"/>
                  </a:cubicBezTo>
                  <a:cubicBezTo>
                    <a:pt x="8886" y="5394"/>
                    <a:pt x="8957" y="5450"/>
                    <a:pt x="8999" y="5478"/>
                  </a:cubicBezTo>
                  <a:cubicBezTo>
                    <a:pt x="9055" y="5507"/>
                    <a:pt x="9084" y="5535"/>
                    <a:pt x="9084" y="5549"/>
                  </a:cubicBezTo>
                  <a:cubicBezTo>
                    <a:pt x="9084" y="5577"/>
                    <a:pt x="8802" y="5464"/>
                    <a:pt x="8718" y="5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829"/>
        <p:cNvGrpSpPr/>
        <p:nvPr/>
      </p:nvGrpSpPr>
      <p:grpSpPr>
        <a:xfrm>
          <a:off x="0" y="0"/>
          <a:ext cx="0" cy="0"/>
          <a:chOff x="0" y="0"/>
          <a:chExt cx="0" cy="0"/>
        </a:xfrm>
      </p:grpSpPr>
      <p:grpSp>
        <p:nvGrpSpPr>
          <p:cNvPr id="830" name="Google Shape;830;p25"/>
          <p:cNvGrpSpPr/>
          <p:nvPr/>
        </p:nvGrpSpPr>
        <p:grpSpPr>
          <a:xfrm>
            <a:off x="-1492724" y="-74052"/>
            <a:ext cx="3095444" cy="5237874"/>
            <a:chOff x="-355536" y="-74054"/>
            <a:chExt cx="3095444" cy="5214929"/>
          </a:xfrm>
        </p:grpSpPr>
        <p:grpSp>
          <p:nvGrpSpPr>
            <p:cNvPr id="831" name="Google Shape;831;p25"/>
            <p:cNvGrpSpPr/>
            <p:nvPr/>
          </p:nvGrpSpPr>
          <p:grpSpPr>
            <a:xfrm>
              <a:off x="-355536" y="-74054"/>
              <a:ext cx="3095444" cy="5214929"/>
              <a:chOff x="-355536" y="-74054"/>
              <a:chExt cx="3095444" cy="5214929"/>
            </a:xfrm>
          </p:grpSpPr>
          <p:sp>
            <p:nvSpPr>
              <p:cNvPr id="832" name="Google Shape;832;p25"/>
              <p:cNvSpPr/>
              <p:nvPr/>
            </p:nvSpPr>
            <p:spPr>
              <a:xfrm rot="10800000" flipH="1">
                <a:off x="8" y="-2625"/>
                <a:ext cx="2739900" cy="5143500"/>
              </a:xfrm>
              <a:prstGeom prst="rect">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5"/>
              <p:cNvSpPr/>
              <p:nvPr/>
            </p:nvSpPr>
            <p:spPr>
              <a:xfrm>
                <a:off x="1404327" y="-6"/>
                <a:ext cx="1335568" cy="3048224"/>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 name="Google Shape;834;p25"/>
              <p:cNvGrpSpPr/>
              <p:nvPr/>
            </p:nvGrpSpPr>
            <p:grpSpPr>
              <a:xfrm>
                <a:off x="6" y="2018836"/>
                <a:ext cx="2056428" cy="3122037"/>
                <a:chOff x="-699025" y="3432375"/>
                <a:chExt cx="455900" cy="692125"/>
              </a:xfrm>
            </p:grpSpPr>
            <p:sp>
              <p:nvSpPr>
                <p:cNvPr id="835" name="Google Shape;835;p25"/>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5"/>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5"/>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5"/>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5"/>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 name="Google Shape;840;p25"/>
              <p:cNvSpPr/>
              <p:nvPr/>
            </p:nvSpPr>
            <p:spPr>
              <a:xfrm rot="9538865">
                <a:off x="-156171" y="170528"/>
                <a:ext cx="1626004" cy="1413210"/>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5"/>
              <p:cNvSpPr/>
              <p:nvPr/>
            </p:nvSpPr>
            <p:spPr>
              <a:xfrm rot="10799897" flipH="1">
                <a:off x="885291" y="3266080"/>
                <a:ext cx="1626003" cy="1413193"/>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 name="Google Shape;842;p25"/>
            <p:cNvSpPr/>
            <p:nvPr/>
          </p:nvSpPr>
          <p:spPr>
            <a:xfrm rot="5400000">
              <a:off x="1272815" y="2331051"/>
              <a:ext cx="1716037" cy="1218116"/>
            </a:xfrm>
            <a:custGeom>
              <a:avLst/>
              <a:gdLst/>
              <a:ahLst/>
              <a:cxnLst/>
              <a:rect l="l" t="t" r="r" b="b"/>
              <a:pathLst>
                <a:path w="17618" h="12506" extrusionOk="0">
                  <a:moveTo>
                    <a:pt x="142" y="888"/>
                  </a:moveTo>
                  <a:cubicBezTo>
                    <a:pt x="128" y="1057"/>
                    <a:pt x="114" y="1324"/>
                    <a:pt x="114" y="1451"/>
                  </a:cubicBezTo>
                  <a:cubicBezTo>
                    <a:pt x="100" y="1874"/>
                    <a:pt x="85" y="2155"/>
                    <a:pt x="85" y="2226"/>
                  </a:cubicBezTo>
                  <a:cubicBezTo>
                    <a:pt x="57" y="2465"/>
                    <a:pt x="29" y="2916"/>
                    <a:pt x="15" y="3197"/>
                  </a:cubicBezTo>
                  <a:cubicBezTo>
                    <a:pt x="1" y="3507"/>
                    <a:pt x="15" y="3606"/>
                    <a:pt x="71" y="3873"/>
                  </a:cubicBezTo>
                  <a:cubicBezTo>
                    <a:pt x="114" y="4127"/>
                    <a:pt x="269" y="4436"/>
                    <a:pt x="508" y="4803"/>
                  </a:cubicBezTo>
                  <a:cubicBezTo>
                    <a:pt x="550" y="4873"/>
                    <a:pt x="790" y="5211"/>
                    <a:pt x="860" y="5309"/>
                  </a:cubicBezTo>
                  <a:cubicBezTo>
                    <a:pt x="902" y="5366"/>
                    <a:pt x="959" y="5464"/>
                    <a:pt x="987" y="5507"/>
                  </a:cubicBezTo>
                  <a:cubicBezTo>
                    <a:pt x="1015" y="5549"/>
                    <a:pt x="1043" y="5605"/>
                    <a:pt x="1071" y="5619"/>
                  </a:cubicBezTo>
                  <a:cubicBezTo>
                    <a:pt x="1085" y="5647"/>
                    <a:pt x="1170" y="5760"/>
                    <a:pt x="1240" y="5887"/>
                  </a:cubicBezTo>
                  <a:cubicBezTo>
                    <a:pt x="1367" y="6070"/>
                    <a:pt x="1606" y="6380"/>
                    <a:pt x="1634" y="6408"/>
                  </a:cubicBezTo>
                  <a:cubicBezTo>
                    <a:pt x="1649" y="6408"/>
                    <a:pt x="1663" y="6436"/>
                    <a:pt x="1691" y="6464"/>
                  </a:cubicBezTo>
                  <a:cubicBezTo>
                    <a:pt x="1818" y="6647"/>
                    <a:pt x="2240" y="7070"/>
                    <a:pt x="2423" y="7225"/>
                  </a:cubicBezTo>
                  <a:cubicBezTo>
                    <a:pt x="2705" y="7436"/>
                    <a:pt x="3014" y="7633"/>
                    <a:pt x="3226" y="7717"/>
                  </a:cubicBezTo>
                  <a:cubicBezTo>
                    <a:pt x="3282" y="7746"/>
                    <a:pt x="3338" y="7760"/>
                    <a:pt x="3352" y="7774"/>
                  </a:cubicBezTo>
                  <a:cubicBezTo>
                    <a:pt x="3381" y="7788"/>
                    <a:pt x="3592" y="7844"/>
                    <a:pt x="3690" y="7858"/>
                  </a:cubicBezTo>
                  <a:cubicBezTo>
                    <a:pt x="3803" y="7872"/>
                    <a:pt x="4155" y="7886"/>
                    <a:pt x="4282" y="7872"/>
                  </a:cubicBezTo>
                  <a:cubicBezTo>
                    <a:pt x="4409" y="7858"/>
                    <a:pt x="4690" y="7802"/>
                    <a:pt x="5127" y="7703"/>
                  </a:cubicBezTo>
                  <a:cubicBezTo>
                    <a:pt x="5577" y="7605"/>
                    <a:pt x="5887" y="7577"/>
                    <a:pt x="6155" y="7619"/>
                  </a:cubicBezTo>
                  <a:cubicBezTo>
                    <a:pt x="6324" y="7647"/>
                    <a:pt x="6352" y="7647"/>
                    <a:pt x="6648" y="7802"/>
                  </a:cubicBezTo>
                  <a:cubicBezTo>
                    <a:pt x="6760" y="7858"/>
                    <a:pt x="6901" y="7915"/>
                    <a:pt x="6957" y="7929"/>
                  </a:cubicBezTo>
                  <a:cubicBezTo>
                    <a:pt x="7098" y="7971"/>
                    <a:pt x="7366" y="7971"/>
                    <a:pt x="7464" y="7943"/>
                  </a:cubicBezTo>
                  <a:cubicBezTo>
                    <a:pt x="7521" y="7929"/>
                    <a:pt x="7549" y="7929"/>
                    <a:pt x="7549" y="7929"/>
                  </a:cubicBezTo>
                  <a:cubicBezTo>
                    <a:pt x="7549" y="7929"/>
                    <a:pt x="7521" y="7957"/>
                    <a:pt x="7464" y="7985"/>
                  </a:cubicBezTo>
                  <a:cubicBezTo>
                    <a:pt x="7323" y="8084"/>
                    <a:pt x="7211" y="8154"/>
                    <a:pt x="7084" y="8224"/>
                  </a:cubicBezTo>
                  <a:cubicBezTo>
                    <a:pt x="7028" y="8267"/>
                    <a:pt x="6971" y="8309"/>
                    <a:pt x="6957" y="8309"/>
                  </a:cubicBezTo>
                  <a:cubicBezTo>
                    <a:pt x="6943" y="8309"/>
                    <a:pt x="6915" y="8337"/>
                    <a:pt x="6887" y="8365"/>
                  </a:cubicBezTo>
                  <a:cubicBezTo>
                    <a:pt x="6859" y="8379"/>
                    <a:pt x="6816" y="8407"/>
                    <a:pt x="6802" y="8407"/>
                  </a:cubicBezTo>
                  <a:cubicBezTo>
                    <a:pt x="6802" y="8407"/>
                    <a:pt x="6788" y="8422"/>
                    <a:pt x="6788" y="8422"/>
                  </a:cubicBezTo>
                  <a:cubicBezTo>
                    <a:pt x="6788" y="8422"/>
                    <a:pt x="6760" y="8464"/>
                    <a:pt x="6718" y="8492"/>
                  </a:cubicBezTo>
                  <a:cubicBezTo>
                    <a:pt x="6676" y="8520"/>
                    <a:pt x="6577" y="8605"/>
                    <a:pt x="6507" y="8661"/>
                  </a:cubicBezTo>
                  <a:cubicBezTo>
                    <a:pt x="6338" y="8816"/>
                    <a:pt x="6267" y="8858"/>
                    <a:pt x="6056" y="8943"/>
                  </a:cubicBezTo>
                  <a:cubicBezTo>
                    <a:pt x="5859" y="9027"/>
                    <a:pt x="5549" y="9097"/>
                    <a:pt x="5282" y="9140"/>
                  </a:cubicBezTo>
                  <a:cubicBezTo>
                    <a:pt x="5113" y="9154"/>
                    <a:pt x="4944" y="9182"/>
                    <a:pt x="4789" y="9210"/>
                  </a:cubicBezTo>
                  <a:cubicBezTo>
                    <a:pt x="4578" y="9252"/>
                    <a:pt x="4352" y="9323"/>
                    <a:pt x="4183" y="9393"/>
                  </a:cubicBezTo>
                  <a:cubicBezTo>
                    <a:pt x="4141" y="9407"/>
                    <a:pt x="4099" y="9435"/>
                    <a:pt x="4099" y="9435"/>
                  </a:cubicBezTo>
                  <a:cubicBezTo>
                    <a:pt x="4056" y="9435"/>
                    <a:pt x="3676" y="9703"/>
                    <a:pt x="3662" y="9745"/>
                  </a:cubicBezTo>
                  <a:cubicBezTo>
                    <a:pt x="3662" y="9759"/>
                    <a:pt x="3634" y="9773"/>
                    <a:pt x="3620" y="9802"/>
                  </a:cubicBezTo>
                  <a:cubicBezTo>
                    <a:pt x="3564" y="9844"/>
                    <a:pt x="3465" y="9971"/>
                    <a:pt x="3338" y="10168"/>
                  </a:cubicBezTo>
                  <a:cubicBezTo>
                    <a:pt x="3254" y="10294"/>
                    <a:pt x="3155" y="10477"/>
                    <a:pt x="3085" y="10675"/>
                  </a:cubicBezTo>
                  <a:cubicBezTo>
                    <a:pt x="3043" y="10787"/>
                    <a:pt x="3000" y="10886"/>
                    <a:pt x="2972" y="10914"/>
                  </a:cubicBezTo>
                  <a:cubicBezTo>
                    <a:pt x="2972" y="10928"/>
                    <a:pt x="2958" y="10956"/>
                    <a:pt x="2958" y="10970"/>
                  </a:cubicBezTo>
                  <a:cubicBezTo>
                    <a:pt x="2958" y="10970"/>
                    <a:pt x="2944" y="11041"/>
                    <a:pt x="2902" y="11097"/>
                  </a:cubicBezTo>
                  <a:cubicBezTo>
                    <a:pt x="2874" y="11167"/>
                    <a:pt x="2845" y="11224"/>
                    <a:pt x="2845" y="11238"/>
                  </a:cubicBezTo>
                  <a:cubicBezTo>
                    <a:pt x="2845" y="11280"/>
                    <a:pt x="2564" y="11872"/>
                    <a:pt x="2465" y="12012"/>
                  </a:cubicBezTo>
                  <a:cubicBezTo>
                    <a:pt x="2437" y="12055"/>
                    <a:pt x="2395" y="12125"/>
                    <a:pt x="2381" y="12167"/>
                  </a:cubicBezTo>
                  <a:cubicBezTo>
                    <a:pt x="2353" y="12195"/>
                    <a:pt x="2324" y="12252"/>
                    <a:pt x="2310" y="12266"/>
                  </a:cubicBezTo>
                  <a:cubicBezTo>
                    <a:pt x="2254" y="12364"/>
                    <a:pt x="2212" y="12435"/>
                    <a:pt x="2212" y="12463"/>
                  </a:cubicBezTo>
                  <a:cubicBezTo>
                    <a:pt x="2212" y="12505"/>
                    <a:pt x="2282" y="12491"/>
                    <a:pt x="2437" y="12435"/>
                  </a:cubicBezTo>
                  <a:cubicBezTo>
                    <a:pt x="2592" y="12379"/>
                    <a:pt x="2733" y="12322"/>
                    <a:pt x="3000" y="12224"/>
                  </a:cubicBezTo>
                  <a:cubicBezTo>
                    <a:pt x="3226" y="12153"/>
                    <a:pt x="3296" y="12125"/>
                    <a:pt x="3493" y="12083"/>
                  </a:cubicBezTo>
                  <a:cubicBezTo>
                    <a:pt x="4000" y="11942"/>
                    <a:pt x="4254" y="11857"/>
                    <a:pt x="4493" y="11717"/>
                  </a:cubicBezTo>
                  <a:cubicBezTo>
                    <a:pt x="4845" y="11520"/>
                    <a:pt x="5127" y="11280"/>
                    <a:pt x="5310" y="10999"/>
                  </a:cubicBezTo>
                  <a:cubicBezTo>
                    <a:pt x="5366" y="10914"/>
                    <a:pt x="5507" y="10646"/>
                    <a:pt x="5634" y="10365"/>
                  </a:cubicBezTo>
                  <a:cubicBezTo>
                    <a:pt x="5760" y="10069"/>
                    <a:pt x="5887" y="9787"/>
                    <a:pt x="6042" y="9478"/>
                  </a:cubicBezTo>
                  <a:cubicBezTo>
                    <a:pt x="6197" y="9154"/>
                    <a:pt x="6239" y="9097"/>
                    <a:pt x="6352" y="8943"/>
                  </a:cubicBezTo>
                  <a:cubicBezTo>
                    <a:pt x="6493" y="8774"/>
                    <a:pt x="6676" y="8591"/>
                    <a:pt x="6845" y="8464"/>
                  </a:cubicBezTo>
                  <a:cubicBezTo>
                    <a:pt x="6985" y="8365"/>
                    <a:pt x="7436" y="8070"/>
                    <a:pt x="7549" y="8013"/>
                  </a:cubicBezTo>
                  <a:cubicBezTo>
                    <a:pt x="7563" y="7999"/>
                    <a:pt x="7633" y="7957"/>
                    <a:pt x="7690" y="7915"/>
                  </a:cubicBezTo>
                  <a:cubicBezTo>
                    <a:pt x="7746" y="7886"/>
                    <a:pt x="7844" y="7844"/>
                    <a:pt x="7887" y="7830"/>
                  </a:cubicBezTo>
                  <a:cubicBezTo>
                    <a:pt x="7929" y="7816"/>
                    <a:pt x="7971" y="7788"/>
                    <a:pt x="7985" y="7774"/>
                  </a:cubicBezTo>
                  <a:cubicBezTo>
                    <a:pt x="7999" y="7760"/>
                    <a:pt x="8028" y="7760"/>
                    <a:pt x="8042" y="7760"/>
                  </a:cubicBezTo>
                  <a:cubicBezTo>
                    <a:pt x="8084" y="7760"/>
                    <a:pt x="8929" y="7337"/>
                    <a:pt x="9168" y="7196"/>
                  </a:cubicBezTo>
                  <a:cubicBezTo>
                    <a:pt x="9196" y="7168"/>
                    <a:pt x="9295" y="7126"/>
                    <a:pt x="9379" y="7084"/>
                  </a:cubicBezTo>
                  <a:cubicBezTo>
                    <a:pt x="9450" y="7042"/>
                    <a:pt x="9520" y="7013"/>
                    <a:pt x="9520" y="6999"/>
                  </a:cubicBezTo>
                  <a:cubicBezTo>
                    <a:pt x="9520" y="6999"/>
                    <a:pt x="9534" y="6985"/>
                    <a:pt x="9548" y="6985"/>
                  </a:cubicBezTo>
                  <a:cubicBezTo>
                    <a:pt x="9548" y="6985"/>
                    <a:pt x="9576" y="6971"/>
                    <a:pt x="9591" y="6957"/>
                  </a:cubicBezTo>
                  <a:cubicBezTo>
                    <a:pt x="9605" y="6943"/>
                    <a:pt x="9633" y="6929"/>
                    <a:pt x="9647" y="6929"/>
                  </a:cubicBezTo>
                  <a:cubicBezTo>
                    <a:pt x="9647" y="6929"/>
                    <a:pt x="9703" y="6901"/>
                    <a:pt x="9745" y="6873"/>
                  </a:cubicBezTo>
                  <a:cubicBezTo>
                    <a:pt x="9788" y="6844"/>
                    <a:pt x="9844" y="6816"/>
                    <a:pt x="9844" y="6816"/>
                  </a:cubicBezTo>
                  <a:cubicBezTo>
                    <a:pt x="9858" y="6816"/>
                    <a:pt x="9858" y="6816"/>
                    <a:pt x="9858" y="6802"/>
                  </a:cubicBezTo>
                  <a:cubicBezTo>
                    <a:pt x="9858" y="6788"/>
                    <a:pt x="9900" y="6760"/>
                    <a:pt x="9943" y="6732"/>
                  </a:cubicBezTo>
                  <a:cubicBezTo>
                    <a:pt x="10098" y="6633"/>
                    <a:pt x="10154" y="6591"/>
                    <a:pt x="10252" y="6521"/>
                  </a:cubicBezTo>
                  <a:cubicBezTo>
                    <a:pt x="10365" y="6436"/>
                    <a:pt x="10478" y="6337"/>
                    <a:pt x="10576" y="6253"/>
                  </a:cubicBezTo>
                  <a:cubicBezTo>
                    <a:pt x="10604" y="6225"/>
                    <a:pt x="10633" y="6197"/>
                    <a:pt x="10633" y="6197"/>
                  </a:cubicBezTo>
                  <a:cubicBezTo>
                    <a:pt x="10675" y="6197"/>
                    <a:pt x="11309" y="5549"/>
                    <a:pt x="11421" y="5408"/>
                  </a:cubicBezTo>
                  <a:cubicBezTo>
                    <a:pt x="11421" y="5394"/>
                    <a:pt x="11421" y="5408"/>
                    <a:pt x="11435" y="5408"/>
                  </a:cubicBezTo>
                  <a:cubicBezTo>
                    <a:pt x="11435" y="5408"/>
                    <a:pt x="11435" y="5436"/>
                    <a:pt x="11421" y="5464"/>
                  </a:cubicBezTo>
                  <a:cubicBezTo>
                    <a:pt x="11365" y="5591"/>
                    <a:pt x="11252" y="5915"/>
                    <a:pt x="11238" y="6014"/>
                  </a:cubicBezTo>
                  <a:cubicBezTo>
                    <a:pt x="11196" y="6197"/>
                    <a:pt x="11154" y="6408"/>
                    <a:pt x="11140" y="6605"/>
                  </a:cubicBezTo>
                  <a:cubicBezTo>
                    <a:pt x="11125" y="6732"/>
                    <a:pt x="11111" y="6858"/>
                    <a:pt x="11111" y="6873"/>
                  </a:cubicBezTo>
                  <a:cubicBezTo>
                    <a:pt x="11097" y="6887"/>
                    <a:pt x="11097" y="6915"/>
                    <a:pt x="11097" y="6929"/>
                  </a:cubicBezTo>
                  <a:cubicBezTo>
                    <a:pt x="11055" y="7098"/>
                    <a:pt x="10956" y="7337"/>
                    <a:pt x="10872" y="7506"/>
                  </a:cubicBezTo>
                  <a:cubicBezTo>
                    <a:pt x="10816" y="7605"/>
                    <a:pt x="10661" y="7830"/>
                    <a:pt x="10492" y="8041"/>
                  </a:cubicBezTo>
                  <a:cubicBezTo>
                    <a:pt x="10478" y="8070"/>
                    <a:pt x="10421" y="8140"/>
                    <a:pt x="10379" y="8196"/>
                  </a:cubicBezTo>
                  <a:cubicBezTo>
                    <a:pt x="10252" y="8365"/>
                    <a:pt x="9999" y="8619"/>
                    <a:pt x="9914" y="8689"/>
                  </a:cubicBezTo>
                  <a:cubicBezTo>
                    <a:pt x="9647" y="8858"/>
                    <a:pt x="9379" y="9013"/>
                    <a:pt x="8886" y="9238"/>
                  </a:cubicBezTo>
                  <a:cubicBezTo>
                    <a:pt x="8788" y="9281"/>
                    <a:pt x="8760" y="9295"/>
                    <a:pt x="8492" y="9393"/>
                  </a:cubicBezTo>
                  <a:cubicBezTo>
                    <a:pt x="8351" y="9435"/>
                    <a:pt x="8309" y="9450"/>
                    <a:pt x="8168" y="9520"/>
                  </a:cubicBezTo>
                  <a:cubicBezTo>
                    <a:pt x="7985" y="9604"/>
                    <a:pt x="7746" y="9773"/>
                    <a:pt x="7535" y="9999"/>
                  </a:cubicBezTo>
                  <a:cubicBezTo>
                    <a:pt x="7394" y="10140"/>
                    <a:pt x="7225" y="10351"/>
                    <a:pt x="7225" y="10393"/>
                  </a:cubicBezTo>
                  <a:cubicBezTo>
                    <a:pt x="7225" y="10393"/>
                    <a:pt x="7225" y="10421"/>
                    <a:pt x="7211" y="10421"/>
                  </a:cubicBezTo>
                  <a:cubicBezTo>
                    <a:pt x="7197" y="10435"/>
                    <a:pt x="7169" y="10492"/>
                    <a:pt x="7154" y="10534"/>
                  </a:cubicBezTo>
                  <a:cubicBezTo>
                    <a:pt x="7140" y="10590"/>
                    <a:pt x="7126" y="10632"/>
                    <a:pt x="7112" y="10646"/>
                  </a:cubicBezTo>
                  <a:cubicBezTo>
                    <a:pt x="7098" y="10661"/>
                    <a:pt x="7084" y="10731"/>
                    <a:pt x="7042" y="10886"/>
                  </a:cubicBezTo>
                  <a:cubicBezTo>
                    <a:pt x="7028" y="10928"/>
                    <a:pt x="7014" y="10984"/>
                    <a:pt x="7000" y="11013"/>
                  </a:cubicBezTo>
                  <a:cubicBezTo>
                    <a:pt x="7000" y="11027"/>
                    <a:pt x="6971" y="11083"/>
                    <a:pt x="6957" y="11139"/>
                  </a:cubicBezTo>
                  <a:cubicBezTo>
                    <a:pt x="6901" y="11294"/>
                    <a:pt x="6704" y="11689"/>
                    <a:pt x="6577" y="11886"/>
                  </a:cubicBezTo>
                  <a:cubicBezTo>
                    <a:pt x="6521" y="11970"/>
                    <a:pt x="6464" y="12055"/>
                    <a:pt x="6464" y="12055"/>
                  </a:cubicBezTo>
                  <a:cubicBezTo>
                    <a:pt x="6464" y="12097"/>
                    <a:pt x="6549" y="12153"/>
                    <a:pt x="6648" y="12167"/>
                  </a:cubicBezTo>
                  <a:cubicBezTo>
                    <a:pt x="6915" y="12252"/>
                    <a:pt x="7197" y="12280"/>
                    <a:pt x="7619" y="12280"/>
                  </a:cubicBezTo>
                  <a:cubicBezTo>
                    <a:pt x="7816" y="12280"/>
                    <a:pt x="8084" y="12252"/>
                    <a:pt x="8112" y="12238"/>
                  </a:cubicBezTo>
                  <a:cubicBezTo>
                    <a:pt x="8126" y="12224"/>
                    <a:pt x="8168" y="12224"/>
                    <a:pt x="8196" y="12210"/>
                  </a:cubicBezTo>
                  <a:cubicBezTo>
                    <a:pt x="8253" y="12195"/>
                    <a:pt x="8380" y="12153"/>
                    <a:pt x="8478" y="12111"/>
                  </a:cubicBezTo>
                  <a:cubicBezTo>
                    <a:pt x="8506" y="12097"/>
                    <a:pt x="8591" y="12069"/>
                    <a:pt x="8661" y="12026"/>
                  </a:cubicBezTo>
                  <a:cubicBezTo>
                    <a:pt x="9112" y="11843"/>
                    <a:pt x="9647" y="11435"/>
                    <a:pt x="9957" y="11055"/>
                  </a:cubicBezTo>
                  <a:cubicBezTo>
                    <a:pt x="10013" y="10999"/>
                    <a:pt x="10069" y="10928"/>
                    <a:pt x="10098" y="10900"/>
                  </a:cubicBezTo>
                  <a:cubicBezTo>
                    <a:pt x="10112" y="10872"/>
                    <a:pt x="10168" y="10801"/>
                    <a:pt x="10210" y="10731"/>
                  </a:cubicBezTo>
                  <a:cubicBezTo>
                    <a:pt x="10252" y="10675"/>
                    <a:pt x="10295" y="10604"/>
                    <a:pt x="10309" y="10604"/>
                  </a:cubicBezTo>
                  <a:cubicBezTo>
                    <a:pt x="10323" y="10576"/>
                    <a:pt x="10548" y="10168"/>
                    <a:pt x="10548" y="10168"/>
                  </a:cubicBezTo>
                  <a:cubicBezTo>
                    <a:pt x="10548" y="10154"/>
                    <a:pt x="10576" y="10111"/>
                    <a:pt x="10590" y="10055"/>
                  </a:cubicBezTo>
                  <a:cubicBezTo>
                    <a:pt x="10619" y="9999"/>
                    <a:pt x="10661" y="9900"/>
                    <a:pt x="10689" y="9830"/>
                  </a:cubicBezTo>
                  <a:cubicBezTo>
                    <a:pt x="10717" y="9759"/>
                    <a:pt x="10745" y="9689"/>
                    <a:pt x="10745" y="9675"/>
                  </a:cubicBezTo>
                  <a:cubicBezTo>
                    <a:pt x="10802" y="9534"/>
                    <a:pt x="10900" y="9140"/>
                    <a:pt x="10914" y="8999"/>
                  </a:cubicBezTo>
                  <a:cubicBezTo>
                    <a:pt x="10928" y="8943"/>
                    <a:pt x="10928" y="8872"/>
                    <a:pt x="10928" y="8858"/>
                  </a:cubicBezTo>
                  <a:cubicBezTo>
                    <a:pt x="10928" y="8844"/>
                    <a:pt x="10942" y="8731"/>
                    <a:pt x="10956" y="8633"/>
                  </a:cubicBezTo>
                  <a:cubicBezTo>
                    <a:pt x="10956" y="8520"/>
                    <a:pt x="10971" y="8393"/>
                    <a:pt x="10985" y="8337"/>
                  </a:cubicBezTo>
                  <a:cubicBezTo>
                    <a:pt x="10985" y="8281"/>
                    <a:pt x="10999" y="8224"/>
                    <a:pt x="10999" y="8196"/>
                  </a:cubicBezTo>
                  <a:cubicBezTo>
                    <a:pt x="10999" y="8168"/>
                    <a:pt x="11013" y="8112"/>
                    <a:pt x="11013" y="8070"/>
                  </a:cubicBezTo>
                  <a:cubicBezTo>
                    <a:pt x="11027" y="7915"/>
                    <a:pt x="11041" y="7802"/>
                    <a:pt x="11083" y="7563"/>
                  </a:cubicBezTo>
                  <a:cubicBezTo>
                    <a:pt x="11111" y="7436"/>
                    <a:pt x="11140" y="7253"/>
                    <a:pt x="11154" y="7168"/>
                  </a:cubicBezTo>
                  <a:cubicBezTo>
                    <a:pt x="11154" y="7084"/>
                    <a:pt x="11182" y="6957"/>
                    <a:pt x="11196" y="6887"/>
                  </a:cubicBezTo>
                  <a:cubicBezTo>
                    <a:pt x="11210" y="6788"/>
                    <a:pt x="11238" y="6619"/>
                    <a:pt x="11252" y="6450"/>
                  </a:cubicBezTo>
                  <a:cubicBezTo>
                    <a:pt x="11266" y="6422"/>
                    <a:pt x="11266" y="6352"/>
                    <a:pt x="11280" y="6309"/>
                  </a:cubicBezTo>
                  <a:cubicBezTo>
                    <a:pt x="11294" y="6267"/>
                    <a:pt x="11309" y="6140"/>
                    <a:pt x="11337" y="6042"/>
                  </a:cubicBezTo>
                  <a:cubicBezTo>
                    <a:pt x="11365" y="5873"/>
                    <a:pt x="11407" y="5704"/>
                    <a:pt x="11449" y="5605"/>
                  </a:cubicBezTo>
                  <a:cubicBezTo>
                    <a:pt x="11463" y="5577"/>
                    <a:pt x="11478" y="5535"/>
                    <a:pt x="11478" y="5535"/>
                  </a:cubicBezTo>
                  <a:cubicBezTo>
                    <a:pt x="11478" y="5521"/>
                    <a:pt x="11506" y="5436"/>
                    <a:pt x="11548" y="5352"/>
                  </a:cubicBezTo>
                  <a:cubicBezTo>
                    <a:pt x="11590" y="5225"/>
                    <a:pt x="11646" y="5141"/>
                    <a:pt x="11717" y="5042"/>
                  </a:cubicBezTo>
                  <a:cubicBezTo>
                    <a:pt x="11773" y="4957"/>
                    <a:pt x="11830" y="4901"/>
                    <a:pt x="11830" y="4901"/>
                  </a:cubicBezTo>
                  <a:cubicBezTo>
                    <a:pt x="11844" y="4901"/>
                    <a:pt x="11844" y="4887"/>
                    <a:pt x="11844" y="4873"/>
                  </a:cubicBezTo>
                  <a:cubicBezTo>
                    <a:pt x="11844" y="4873"/>
                    <a:pt x="11872" y="4831"/>
                    <a:pt x="11900" y="4803"/>
                  </a:cubicBezTo>
                  <a:cubicBezTo>
                    <a:pt x="11970" y="4718"/>
                    <a:pt x="11999" y="4676"/>
                    <a:pt x="12083" y="4577"/>
                  </a:cubicBezTo>
                  <a:cubicBezTo>
                    <a:pt x="12125" y="4521"/>
                    <a:pt x="12168" y="4451"/>
                    <a:pt x="12182" y="4436"/>
                  </a:cubicBezTo>
                  <a:cubicBezTo>
                    <a:pt x="12196" y="4422"/>
                    <a:pt x="12280" y="4310"/>
                    <a:pt x="12365" y="4211"/>
                  </a:cubicBezTo>
                  <a:cubicBezTo>
                    <a:pt x="12435" y="4098"/>
                    <a:pt x="12520" y="3986"/>
                    <a:pt x="12520" y="3972"/>
                  </a:cubicBezTo>
                  <a:cubicBezTo>
                    <a:pt x="12534" y="3958"/>
                    <a:pt x="12632" y="3845"/>
                    <a:pt x="12717" y="3718"/>
                  </a:cubicBezTo>
                  <a:cubicBezTo>
                    <a:pt x="12815" y="3592"/>
                    <a:pt x="12914" y="3465"/>
                    <a:pt x="12928" y="3437"/>
                  </a:cubicBezTo>
                  <a:cubicBezTo>
                    <a:pt x="12956" y="3408"/>
                    <a:pt x="12998" y="3352"/>
                    <a:pt x="13041" y="3310"/>
                  </a:cubicBezTo>
                  <a:cubicBezTo>
                    <a:pt x="13069" y="3268"/>
                    <a:pt x="13111" y="3225"/>
                    <a:pt x="13125" y="3197"/>
                  </a:cubicBezTo>
                  <a:cubicBezTo>
                    <a:pt x="13153" y="3183"/>
                    <a:pt x="13181" y="3141"/>
                    <a:pt x="13195" y="3113"/>
                  </a:cubicBezTo>
                  <a:cubicBezTo>
                    <a:pt x="13238" y="3056"/>
                    <a:pt x="13308" y="2958"/>
                    <a:pt x="13364" y="2916"/>
                  </a:cubicBezTo>
                  <a:cubicBezTo>
                    <a:pt x="13407" y="2859"/>
                    <a:pt x="13660" y="2549"/>
                    <a:pt x="13716" y="2465"/>
                  </a:cubicBezTo>
                  <a:cubicBezTo>
                    <a:pt x="13745" y="2423"/>
                    <a:pt x="13801" y="2352"/>
                    <a:pt x="13829" y="2324"/>
                  </a:cubicBezTo>
                  <a:cubicBezTo>
                    <a:pt x="13900" y="2240"/>
                    <a:pt x="14012" y="2099"/>
                    <a:pt x="14097" y="1972"/>
                  </a:cubicBezTo>
                  <a:cubicBezTo>
                    <a:pt x="14139" y="1930"/>
                    <a:pt x="14181" y="1874"/>
                    <a:pt x="14209" y="1845"/>
                  </a:cubicBezTo>
                  <a:cubicBezTo>
                    <a:pt x="14223" y="1831"/>
                    <a:pt x="14266" y="1775"/>
                    <a:pt x="14294" y="1733"/>
                  </a:cubicBezTo>
                  <a:cubicBezTo>
                    <a:pt x="14322" y="1705"/>
                    <a:pt x="14378" y="1620"/>
                    <a:pt x="14421" y="1564"/>
                  </a:cubicBezTo>
                  <a:cubicBezTo>
                    <a:pt x="14463" y="1507"/>
                    <a:pt x="14505" y="1451"/>
                    <a:pt x="14519" y="1437"/>
                  </a:cubicBezTo>
                  <a:cubicBezTo>
                    <a:pt x="14519" y="1423"/>
                    <a:pt x="14561" y="1381"/>
                    <a:pt x="14590" y="1353"/>
                  </a:cubicBezTo>
                  <a:cubicBezTo>
                    <a:pt x="14618" y="1310"/>
                    <a:pt x="14646" y="1268"/>
                    <a:pt x="14660" y="1254"/>
                  </a:cubicBezTo>
                  <a:cubicBezTo>
                    <a:pt x="14660" y="1240"/>
                    <a:pt x="14674" y="1226"/>
                    <a:pt x="14674" y="1226"/>
                  </a:cubicBezTo>
                  <a:cubicBezTo>
                    <a:pt x="14688" y="1226"/>
                    <a:pt x="14702" y="1198"/>
                    <a:pt x="14730" y="1169"/>
                  </a:cubicBezTo>
                  <a:cubicBezTo>
                    <a:pt x="14759" y="1127"/>
                    <a:pt x="14787" y="1085"/>
                    <a:pt x="14801" y="1071"/>
                  </a:cubicBezTo>
                  <a:cubicBezTo>
                    <a:pt x="14857" y="1000"/>
                    <a:pt x="14998" y="817"/>
                    <a:pt x="15026" y="775"/>
                  </a:cubicBezTo>
                  <a:cubicBezTo>
                    <a:pt x="15040" y="761"/>
                    <a:pt x="15068" y="733"/>
                    <a:pt x="15082" y="705"/>
                  </a:cubicBezTo>
                  <a:lnTo>
                    <a:pt x="15125" y="663"/>
                  </a:lnTo>
                  <a:lnTo>
                    <a:pt x="15111" y="705"/>
                  </a:lnTo>
                  <a:cubicBezTo>
                    <a:pt x="15096" y="733"/>
                    <a:pt x="15082" y="775"/>
                    <a:pt x="15068" y="817"/>
                  </a:cubicBezTo>
                  <a:cubicBezTo>
                    <a:pt x="15054" y="846"/>
                    <a:pt x="15026" y="902"/>
                    <a:pt x="15026" y="930"/>
                  </a:cubicBezTo>
                  <a:cubicBezTo>
                    <a:pt x="15012" y="972"/>
                    <a:pt x="14998" y="1057"/>
                    <a:pt x="14970" y="1127"/>
                  </a:cubicBezTo>
                  <a:cubicBezTo>
                    <a:pt x="14913" y="1338"/>
                    <a:pt x="14843" y="1719"/>
                    <a:pt x="14815" y="1986"/>
                  </a:cubicBezTo>
                  <a:cubicBezTo>
                    <a:pt x="14773" y="2338"/>
                    <a:pt x="14773" y="3282"/>
                    <a:pt x="14829" y="3535"/>
                  </a:cubicBezTo>
                  <a:cubicBezTo>
                    <a:pt x="14857" y="3690"/>
                    <a:pt x="14857" y="4507"/>
                    <a:pt x="14829" y="4746"/>
                  </a:cubicBezTo>
                  <a:cubicBezTo>
                    <a:pt x="14787" y="5000"/>
                    <a:pt x="14787" y="5014"/>
                    <a:pt x="14604" y="5591"/>
                  </a:cubicBezTo>
                  <a:cubicBezTo>
                    <a:pt x="14547" y="5774"/>
                    <a:pt x="14491" y="5957"/>
                    <a:pt x="14477" y="6014"/>
                  </a:cubicBezTo>
                  <a:cubicBezTo>
                    <a:pt x="14463" y="6070"/>
                    <a:pt x="14435" y="6126"/>
                    <a:pt x="14435" y="6154"/>
                  </a:cubicBezTo>
                  <a:cubicBezTo>
                    <a:pt x="14421" y="6183"/>
                    <a:pt x="14336" y="6521"/>
                    <a:pt x="14322" y="6577"/>
                  </a:cubicBezTo>
                  <a:cubicBezTo>
                    <a:pt x="14322" y="6605"/>
                    <a:pt x="14308" y="6689"/>
                    <a:pt x="14280" y="6774"/>
                  </a:cubicBezTo>
                  <a:cubicBezTo>
                    <a:pt x="14252" y="6929"/>
                    <a:pt x="14209" y="7168"/>
                    <a:pt x="14195" y="7253"/>
                  </a:cubicBezTo>
                  <a:cubicBezTo>
                    <a:pt x="14181" y="7337"/>
                    <a:pt x="14181" y="7802"/>
                    <a:pt x="14209" y="7915"/>
                  </a:cubicBezTo>
                  <a:cubicBezTo>
                    <a:pt x="14238" y="8182"/>
                    <a:pt x="14266" y="8351"/>
                    <a:pt x="14294" y="8365"/>
                  </a:cubicBezTo>
                  <a:cubicBezTo>
                    <a:pt x="14294" y="8393"/>
                    <a:pt x="14308" y="8422"/>
                    <a:pt x="14308" y="8436"/>
                  </a:cubicBezTo>
                  <a:cubicBezTo>
                    <a:pt x="14308" y="8492"/>
                    <a:pt x="14406" y="8830"/>
                    <a:pt x="14449" y="8971"/>
                  </a:cubicBezTo>
                  <a:cubicBezTo>
                    <a:pt x="14519" y="9154"/>
                    <a:pt x="14590" y="9295"/>
                    <a:pt x="14674" y="9407"/>
                  </a:cubicBezTo>
                  <a:cubicBezTo>
                    <a:pt x="14716" y="9478"/>
                    <a:pt x="14744" y="9534"/>
                    <a:pt x="14744" y="9534"/>
                  </a:cubicBezTo>
                  <a:cubicBezTo>
                    <a:pt x="14744" y="9548"/>
                    <a:pt x="14928" y="9802"/>
                    <a:pt x="15040" y="9956"/>
                  </a:cubicBezTo>
                  <a:cubicBezTo>
                    <a:pt x="15111" y="10027"/>
                    <a:pt x="15209" y="10154"/>
                    <a:pt x="15265" y="10224"/>
                  </a:cubicBezTo>
                  <a:cubicBezTo>
                    <a:pt x="15308" y="10308"/>
                    <a:pt x="15364" y="10379"/>
                    <a:pt x="15378" y="10379"/>
                  </a:cubicBezTo>
                  <a:cubicBezTo>
                    <a:pt x="15392" y="10407"/>
                    <a:pt x="15463" y="10506"/>
                    <a:pt x="15477" y="10534"/>
                  </a:cubicBezTo>
                  <a:cubicBezTo>
                    <a:pt x="15491" y="10548"/>
                    <a:pt x="15561" y="10646"/>
                    <a:pt x="15632" y="10759"/>
                  </a:cubicBezTo>
                  <a:cubicBezTo>
                    <a:pt x="15772" y="10956"/>
                    <a:pt x="15857" y="11083"/>
                    <a:pt x="15970" y="11280"/>
                  </a:cubicBezTo>
                  <a:cubicBezTo>
                    <a:pt x="16040" y="11407"/>
                    <a:pt x="16153" y="11660"/>
                    <a:pt x="16153" y="11674"/>
                  </a:cubicBezTo>
                  <a:cubicBezTo>
                    <a:pt x="16153" y="11674"/>
                    <a:pt x="16181" y="11717"/>
                    <a:pt x="16195" y="11745"/>
                  </a:cubicBezTo>
                  <a:cubicBezTo>
                    <a:pt x="16209" y="11773"/>
                    <a:pt x="16223" y="11815"/>
                    <a:pt x="16223" y="11815"/>
                  </a:cubicBezTo>
                  <a:cubicBezTo>
                    <a:pt x="16223" y="11829"/>
                    <a:pt x="16265" y="11998"/>
                    <a:pt x="16293" y="12055"/>
                  </a:cubicBezTo>
                  <a:cubicBezTo>
                    <a:pt x="16308" y="12097"/>
                    <a:pt x="16322" y="12125"/>
                    <a:pt x="16322" y="12139"/>
                  </a:cubicBezTo>
                  <a:cubicBezTo>
                    <a:pt x="16322" y="12181"/>
                    <a:pt x="16378" y="12266"/>
                    <a:pt x="16420" y="12266"/>
                  </a:cubicBezTo>
                  <a:cubicBezTo>
                    <a:pt x="16448" y="12266"/>
                    <a:pt x="16491" y="12210"/>
                    <a:pt x="16589" y="12026"/>
                  </a:cubicBezTo>
                  <a:cubicBezTo>
                    <a:pt x="16617" y="11956"/>
                    <a:pt x="16674" y="11872"/>
                    <a:pt x="16702" y="11815"/>
                  </a:cubicBezTo>
                  <a:cubicBezTo>
                    <a:pt x="16730" y="11773"/>
                    <a:pt x="16786" y="11660"/>
                    <a:pt x="16829" y="11576"/>
                  </a:cubicBezTo>
                  <a:cubicBezTo>
                    <a:pt x="16871" y="11491"/>
                    <a:pt x="16927" y="11393"/>
                    <a:pt x="16955" y="11365"/>
                  </a:cubicBezTo>
                  <a:cubicBezTo>
                    <a:pt x="17012" y="11266"/>
                    <a:pt x="17138" y="10999"/>
                    <a:pt x="17223" y="10815"/>
                  </a:cubicBezTo>
                  <a:cubicBezTo>
                    <a:pt x="17265" y="10717"/>
                    <a:pt x="17307" y="10618"/>
                    <a:pt x="17321" y="10590"/>
                  </a:cubicBezTo>
                  <a:cubicBezTo>
                    <a:pt x="17533" y="10154"/>
                    <a:pt x="17617" y="9661"/>
                    <a:pt x="17561" y="9281"/>
                  </a:cubicBezTo>
                  <a:cubicBezTo>
                    <a:pt x="17533" y="9055"/>
                    <a:pt x="17504" y="8928"/>
                    <a:pt x="17448" y="8802"/>
                  </a:cubicBezTo>
                  <a:cubicBezTo>
                    <a:pt x="17434" y="8745"/>
                    <a:pt x="17392" y="8675"/>
                    <a:pt x="17378" y="8633"/>
                  </a:cubicBezTo>
                  <a:cubicBezTo>
                    <a:pt x="17364" y="8605"/>
                    <a:pt x="17335" y="8534"/>
                    <a:pt x="17321" y="8492"/>
                  </a:cubicBezTo>
                  <a:cubicBezTo>
                    <a:pt x="17307" y="8450"/>
                    <a:pt x="17265" y="8365"/>
                    <a:pt x="17237" y="8309"/>
                  </a:cubicBezTo>
                  <a:cubicBezTo>
                    <a:pt x="17195" y="8196"/>
                    <a:pt x="17040" y="7929"/>
                    <a:pt x="17026" y="7915"/>
                  </a:cubicBezTo>
                  <a:cubicBezTo>
                    <a:pt x="17012" y="7915"/>
                    <a:pt x="17012" y="7901"/>
                    <a:pt x="17012" y="7886"/>
                  </a:cubicBezTo>
                  <a:cubicBezTo>
                    <a:pt x="17012" y="7872"/>
                    <a:pt x="16913" y="7717"/>
                    <a:pt x="16885" y="7703"/>
                  </a:cubicBezTo>
                  <a:cubicBezTo>
                    <a:pt x="16885" y="7703"/>
                    <a:pt x="16871" y="7689"/>
                    <a:pt x="16871" y="7689"/>
                  </a:cubicBezTo>
                  <a:cubicBezTo>
                    <a:pt x="16871" y="7675"/>
                    <a:pt x="16843" y="7633"/>
                    <a:pt x="16800" y="7577"/>
                  </a:cubicBezTo>
                  <a:cubicBezTo>
                    <a:pt x="16772" y="7520"/>
                    <a:pt x="16730" y="7464"/>
                    <a:pt x="16716" y="7436"/>
                  </a:cubicBezTo>
                  <a:cubicBezTo>
                    <a:pt x="16674" y="7365"/>
                    <a:pt x="16392" y="7056"/>
                    <a:pt x="16279" y="6943"/>
                  </a:cubicBezTo>
                  <a:cubicBezTo>
                    <a:pt x="16054" y="6760"/>
                    <a:pt x="15772" y="6450"/>
                    <a:pt x="15702" y="6295"/>
                  </a:cubicBezTo>
                  <a:cubicBezTo>
                    <a:pt x="15674" y="6253"/>
                    <a:pt x="15632" y="6183"/>
                    <a:pt x="15603" y="6112"/>
                  </a:cubicBezTo>
                  <a:cubicBezTo>
                    <a:pt x="15519" y="5999"/>
                    <a:pt x="15491" y="5943"/>
                    <a:pt x="15294" y="5521"/>
                  </a:cubicBezTo>
                  <a:cubicBezTo>
                    <a:pt x="15153" y="5267"/>
                    <a:pt x="15068" y="5014"/>
                    <a:pt x="15040" y="4887"/>
                  </a:cubicBezTo>
                  <a:cubicBezTo>
                    <a:pt x="15026" y="4774"/>
                    <a:pt x="14998" y="4676"/>
                    <a:pt x="14984" y="4634"/>
                  </a:cubicBezTo>
                  <a:cubicBezTo>
                    <a:pt x="14956" y="4605"/>
                    <a:pt x="14956" y="4493"/>
                    <a:pt x="14956" y="4169"/>
                  </a:cubicBezTo>
                  <a:cubicBezTo>
                    <a:pt x="14956" y="3929"/>
                    <a:pt x="14942" y="3676"/>
                    <a:pt x="14942" y="3620"/>
                  </a:cubicBezTo>
                  <a:cubicBezTo>
                    <a:pt x="14913" y="3465"/>
                    <a:pt x="14885" y="2873"/>
                    <a:pt x="14885" y="2662"/>
                  </a:cubicBezTo>
                  <a:cubicBezTo>
                    <a:pt x="14885" y="2479"/>
                    <a:pt x="14899" y="2014"/>
                    <a:pt x="14913" y="1944"/>
                  </a:cubicBezTo>
                  <a:cubicBezTo>
                    <a:pt x="14942" y="1803"/>
                    <a:pt x="14984" y="1493"/>
                    <a:pt x="14998" y="1437"/>
                  </a:cubicBezTo>
                  <a:cubicBezTo>
                    <a:pt x="15054" y="1141"/>
                    <a:pt x="15167" y="761"/>
                    <a:pt x="15280" y="536"/>
                  </a:cubicBezTo>
                  <a:cubicBezTo>
                    <a:pt x="15350" y="353"/>
                    <a:pt x="15463" y="142"/>
                    <a:pt x="15533" y="15"/>
                  </a:cubicBezTo>
                  <a:cubicBezTo>
                    <a:pt x="15533" y="15"/>
                    <a:pt x="15533" y="15"/>
                    <a:pt x="15533" y="15"/>
                  </a:cubicBezTo>
                  <a:lnTo>
                    <a:pt x="15420" y="15"/>
                  </a:lnTo>
                  <a:cubicBezTo>
                    <a:pt x="15392" y="71"/>
                    <a:pt x="15364" y="142"/>
                    <a:pt x="15308" y="240"/>
                  </a:cubicBezTo>
                  <a:cubicBezTo>
                    <a:pt x="15195" y="465"/>
                    <a:pt x="15139" y="550"/>
                    <a:pt x="15026" y="691"/>
                  </a:cubicBezTo>
                  <a:cubicBezTo>
                    <a:pt x="14942" y="789"/>
                    <a:pt x="14618" y="1198"/>
                    <a:pt x="14519" y="1324"/>
                  </a:cubicBezTo>
                  <a:cubicBezTo>
                    <a:pt x="14378" y="1493"/>
                    <a:pt x="14364" y="1507"/>
                    <a:pt x="14238" y="1676"/>
                  </a:cubicBezTo>
                  <a:cubicBezTo>
                    <a:pt x="14097" y="1831"/>
                    <a:pt x="14040" y="1916"/>
                    <a:pt x="13956" y="2028"/>
                  </a:cubicBezTo>
                  <a:cubicBezTo>
                    <a:pt x="13900" y="2099"/>
                    <a:pt x="13843" y="2169"/>
                    <a:pt x="13815" y="2197"/>
                  </a:cubicBezTo>
                  <a:cubicBezTo>
                    <a:pt x="13773" y="2268"/>
                    <a:pt x="13688" y="2366"/>
                    <a:pt x="13435" y="2676"/>
                  </a:cubicBezTo>
                  <a:cubicBezTo>
                    <a:pt x="13364" y="2775"/>
                    <a:pt x="13252" y="2902"/>
                    <a:pt x="13181" y="2986"/>
                  </a:cubicBezTo>
                  <a:cubicBezTo>
                    <a:pt x="13111" y="3070"/>
                    <a:pt x="13041" y="3155"/>
                    <a:pt x="13026" y="3183"/>
                  </a:cubicBezTo>
                  <a:cubicBezTo>
                    <a:pt x="12998" y="3211"/>
                    <a:pt x="12956" y="3268"/>
                    <a:pt x="12928" y="3310"/>
                  </a:cubicBezTo>
                  <a:cubicBezTo>
                    <a:pt x="12646" y="3662"/>
                    <a:pt x="12379" y="4000"/>
                    <a:pt x="12379" y="4028"/>
                  </a:cubicBezTo>
                  <a:cubicBezTo>
                    <a:pt x="12379" y="4028"/>
                    <a:pt x="12351" y="4042"/>
                    <a:pt x="12336" y="4070"/>
                  </a:cubicBezTo>
                  <a:cubicBezTo>
                    <a:pt x="12308" y="4098"/>
                    <a:pt x="12266" y="4155"/>
                    <a:pt x="12238" y="4197"/>
                  </a:cubicBezTo>
                  <a:cubicBezTo>
                    <a:pt x="12210" y="4239"/>
                    <a:pt x="12168" y="4296"/>
                    <a:pt x="12139" y="4310"/>
                  </a:cubicBezTo>
                  <a:cubicBezTo>
                    <a:pt x="12125" y="4324"/>
                    <a:pt x="12111" y="4352"/>
                    <a:pt x="12111" y="4352"/>
                  </a:cubicBezTo>
                  <a:cubicBezTo>
                    <a:pt x="12111" y="4366"/>
                    <a:pt x="11801" y="4788"/>
                    <a:pt x="11773" y="4817"/>
                  </a:cubicBezTo>
                  <a:cubicBezTo>
                    <a:pt x="11759" y="4831"/>
                    <a:pt x="11731" y="4859"/>
                    <a:pt x="11703" y="4901"/>
                  </a:cubicBezTo>
                  <a:cubicBezTo>
                    <a:pt x="11675" y="4943"/>
                    <a:pt x="11604" y="5042"/>
                    <a:pt x="11534" y="5112"/>
                  </a:cubicBezTo>
                  <a:cubicBezTo>
                    <a:pt x="11478" y="5197"/>
                    <a:pt x="11393" y="5295"/>
                    <a:pt x="11365" y="5338"/>
                  </a:cubicBezTo>
                  <a:cubicBezTo>
                    <a:pt x="11252" y="5464"/>
                    <a:pt x="11027" y="5704"/>
                    <a:pt x="10872" y="5859"/>
                  </a:cubicBezTo>
                  <a:cubicBezTo>
                    <a:pt x="10773" y="5943"/>
                    <a:pt x="10731" y="5957"/>
                    <a:pt x="10492" y="5943"/>
                  </a:cubicBezTo>
                  <a:cubicBezTo>
                    <a:pt x="10238" y="5943"/>
                    <a:pt x="10013" y="5915"/>
                    <a:pt x="9858" y="5845"/>
                  </a:cubicBezTo>
                  <a:cubicBezTo>
                    <a:pt x="9830" y="5831"/>
                    <a:pt x="9788" y="5816"/>
                    <a:pt x="9745" y="5816"/>
                  </a:cubicBezTo>
                  <a:cubicBezTo>
                    <a:pt x="9633" y="5788"/>
                    <a:pt x="9337" y="5662"/>
                    <a:pt x="9267" y="5619"/>
                  </a:cubicBezTo>
                  <a:cubicBezTo>
                    <a:pt x="9239" y="5605"/>
                    <a:pt x="9182" y="5563"/>
                    <a:pt x="9140" y="5549"/>
                  </a:cubicBezTo>
                  <a:cubicBezTo>
                    <a:pt x="8999" y="5478"/>
                    <a:pt x="8816" y="5295"/>
                    <a:pt x="8689" y="5098"/>
                  </a:cubicBezTo>
                  <a:cubicBezTo>
                    <a:pt x="8647" y="5056"/>
                    <a:pt x="8563" y="4915"/>
                    <a:pt x="8478" y="4817"/>
                  </a:cubicBezTo>
                  <a:cubicBezTo>
                    <a:pt x="8408" y="4704"/>
                    <a:pt x="8337" y="4605"/>
                    <a:pt x="8337" y="4591"/>
                  </a:cubicBezTo>
                  <a:cubicBezTo>
                    <a:pt x="8337" y="4591"/>
                    <a:pt x="8323" y="4577"/>
                    <a:pt x="8323" y="4563"/>
                  </a:cubicBezTo>
                  <a:cubicBezTo>
                    <a:pt x="8295" y="4549"/>
                    <a:pt x="8225" y="4451"/>
                    <a:pt x="8225" y="4436"/>
                  </a:cubicBezTo>
                  <a:cubicBezTo>
                    <a:pt x="8225" y="4408"/>
                    <a:pt x="7915" y="4098"/>
                    <a:pt x="7788" y="4014"/>
                  </a:cubicBezTo>
                  <a:cubicBezTo>
                    <a:pt x="7478" y="3803"/>
                    <a:pt x="7183" y="3704"/>
                    <a:pt x="6859" y="3704"/>
                  </a:cubicBezTo>
                  <a:cubicBezTo>
                    <a:pt x="6704" y="3704"/>
                    <a:pt x="6408" y="3732"/>
                    <a:pt x="6380" y="3746"/>
                  </a:cubicBezTo>
                  <a:cubicBezTo>
                    <a:pt x="6380" y="3746"/>
                    <a:pt x="6338" y="3746"/>
                    <a:pt x="6295" y="3761"/>
                  </a:cubicBezTo>
                  <a:cubicBezTo>
                    <a:pt x="6225" y="3761"/>
                    <a:pt x="6070" y="3789"/>
                    <a:pt x="5915" y="3817"/>
                  </a:cubicBezTo>
                  <a:cubicBezTo>
                    <a:pt x="5859" y="3817"/>
                    <a:pt x="5789" y="3831"/>
                    <a:pt x="5760" y="3845"/>
                  </a:cubicBezTo>
                  <a:cubicBezTo>
                    <a:pt x="5591" y="3859"/>
                    <a:pt x="5591" y="3873"/>
                    <a:pt x="5591" y="3915"/>
                  </a:cubicBezTo>
                  <a:cubicBezTo>
                    <a:pt x="5591" y="3929"/>
                    <a:pt x="5605" y="3958"/>
                    <a:pt x="5634" y="3986"/>
                  </a:cubicBezTo>
                  <a:cubicBezTo>
                    <a:pt x="5760" y="4098"/>
                    <a:pt x="6028" y="4352"/>
                    <a:pt x="6197" y="4549"/>
                  </a:cubicBezTo>
                  <a:cubicBezTo>
                    <a:pt x="6690" y="5098"/>
                    <a:pt x="6845" y="5253"/>
                    <a:pt x="7112" y="5422"/>
                  </a:cubicBezTo>
                  <a:cubicBezTo>
                    <a:pt x="7492" y="5676"/>
                    <a:pt x="7873" y="5788"/>
                    <a:pt x="8281" y="5760"/>
                  </a:cubicBezTo>
                  <a:cubicBezTo>
                    <a:pt x="8394" y="5760"/>
                    <a:pt x="8492" y="5746"/>
                    <a:pt x="8492" y="5746"/>
                  </a:cubicBezTo>
                  <a:cubicBezTo>
                    <a:pt x="8520" y="5732"/>
                    <a:pt x="8816" y="5718"/>
                    <a:pt x="9013" y="5718"/>
                  </a:cubicBezTo>
                  <a:cubicBezTo>
                    <a:pt x="9239" y="5718"/>
                    <a:pt x="9267" y="5718"/>
                    <a:pt x="9436" y="5788"/>
                  </a:cubicBezTo>
                  <a:cubicBezTo>
                    <a:pt x="9562" y="5845"/>
                    <a:pt x="9745" y="5915"/>
                    <a:pt x="9844" y="5943"/>
                  </a:cubicBezTo>
                  <a:cubicBezTo>
                    <a:pt x="9900" y="5957"/>
                    <a:pt x="9985" y="5971"/>
                    <a:pt x="10013" y="5985"/>
                  </a:cubicBezTo>
                  <a:cubicBezTo>
                    <a:pt x="10055" y="5985"/>
                    <a:pt x="10098" y="5999"/>
                    <a:pt x="10112" y="5999"/>
                  </a:cubicBezTo>
                  <a:cubicBezTo>
                    <a:pt x="10140" y="6014"/>
                    <a:pt x="10168" y="6014"/>
                    <a:pt x="10196" y="6028"/>
                  </a:cubicBezTo>
                  <a:cubicBezTo>
                    <a:pt x="10281" y="6042"/>
                    <a:pt x="10323" y="6042"/>
                    <a:pt x="10492" y="6042"/>
                  </a:cubicBezTo>
                  <a:lnTo>
                    <a:pt x="10647" y="6042"/>
                  </a:lnTo>
                  <a:lnTo>
                    <a:pt x="10548" y="6140"/>
                  </a:lnTo>
                  <a:cubicBezTo>
                    <a:pt x="10365" y="6309"/>
                    <a:pt x="9731" y="6774"/>
                    <a:pt x="9633" y="6802"/>
                  </a:cubicBezTo>
                  <a:cubicBezTo>
                    <a:pt x="9619" y="6802"/>
                    <a:pt x="9591" y="6830"/>
                    <a:pt x="9576" y="6844"/>
                  </a:cubicBezTo>
                  <a:cubicBezTo>
                    <a:pt x="9562" y="6858"/>
                    <a:pt x="9534" y="6873"/>
                    <a:pt x="9534" y="6873"/>
                  </a:cubicBezTo>
                  <a:cubicBezTo>
                    <a:pt x="9520" y="6873"/>
                    <a:pt x="9478" y="6901"/>
                    <a:pt x="9450" y="6915"/>
                  </a:cubicBezTo>
                  <a:cubicBezTo>
                    <a:pt x="9408" y="6943"/>
                    <a:pt x="9379" y="6957"/>
                    <a:pt x="9365" y="6957"/>
                  </a:cubicBezTo>
                  <a:cubicBezTo>
                    <a:pt x="9365" y="6957"/>
                    <a:pt x="9323" y="6971"/>
                    <a:pt x="9295" y="6999"/>
                  </a:cubicBezTo>
                  <a:cubicBezTo>
                    <a:pt x="9267" y="7027"/>
                    <a:pt x="9224" y="7042"/>
                    <a:pt x="9196" y="7056"/>
                  </a:cubicBezTo>
                  <a:cubicBezTo>
                    <a:pt x="9168" y="7070"/>
                    <a:pt x="9098" y="7098"/>
                    <a:pt x="9055" y="7126"/>
                  </a:cubicBezTo>
                  <a:cubicBezTo>
                    <a:pt x="8999" y="7154"/>
                    <a:pt x="8915" y="7196"/>
                    <a:pt x="8872" y="7225"/>
                  </a:cubicBezTo>
                  <a:cubicBezTo>
                    <a:pt x="8816" y="7253"/>
                    <a:pt x="8760" y="7281"/>
                    <a:pt x="8746" y="7295"/>
                  </a:cubicBezTo>
                  <a:cubicBezTo>
                    <a:pt x="8563" y="7380"/>
                    <a:pt x="8478" y="7422"/>
                    <a:pt x="8422" y="7450"/>
                  </a:cubicBezTo>
                  <a:cubicBezTo>
                    <a:pt x="8394" y="7464"/>
                    <a:pt x="8295" y="7506"/>
                    <a:pt x="8211" y="7548"/>
                  </a:cubicBezTo>
                  <a:cubicBezTo>
                    <a:pt x="7873" y="7717"/>
                    <a:pt x="7816" y="7746"/>
                    <a:pt x="7577" y="7816"/>
                  </a:cubicBezTo>
                  <a:cubicBezTo>
                    <a:pt x="7506" y="7844"/>
                    <a:pt x="7422" y="7858"/>
                    <a:pt x="7394" y="7858"/>
                  </a:cubicBezTo>
                  <a:cubicBezTo>
                    <a:pt x="7366" y="7858"/>
                    <a:pt x="7323" y="7858"/>
                    <a:pt x="7309" y="7872"/>
                  </a:cubicBezTo>
                  <a:cubicBezTo>
                    <a:pt x="7253" y="7886"/>
                    <a:pt x="7000" y="7858"/>
                    <a:pt x="6901" y="7816"/>
                  </a:cubicBezTo>
                  <a:cubicBezTo>
                    <a:pt x="6718" y="7760"/>
                    <a:pt x="6633" y="7703"/>
                    <a:pt x="6577" y="7647"/>
                  </a:cubicBezTo>
                  <a:cubicBezTo>
                    <a:pt x="6549" y="7619"/>
                    <a:pt x="6493" y="7577"/>
                    <a:pt x="6464" y="7563"/>
                  </a:cubicBezTo>
                  <a:cubicBezTo>
                    <a:pt x="6422" y="7534"/>
                    <a:pt x="6380" y="7506"/>
                    <a:pt x="6366" y="7492"/>
                  </a:cubicBezTo>
                  <a:cubicBezTo>
                    <a:pt x="6352" y="7478"/>
                    <a:pt x="6324" y="7464"/>
                    <a:pt x="6324" y="7464"/>
                  </a:cubicBezTo>
                  <a:cubicBezTo>
                    <a:pt x="6310" y="7464"/>
                    <a:pt x="6281" y="7436"/>
                    <a:pt x="6253" y="7408"/>
                  </a:cubicBezTo>
                  <a:cubicBezTo>
                    <a:pt x="6225" y="7380"/>
                    <a:pt x="6155" y="7323"/>
                    <a:pt x="6112" y="7281"/>
                  </a:cubicBezTo>
                  <a:cubicBezTo>
                    <a:pt x="5986" y="7196"/>
                    <a:pt x="5746" y="6971"/>
                    <a:pt x="5690" y="6873"/>
                  </a:cubicBezTo>
                  <a:cubicBezTo>
                    <a:pt x="5676" y="6844"/>
                    <a:pt x="5648" y="6802"/>
                    <a:pt x="5634" y="6802"/>
                  </a:cubicBezTo>
                  <a:cubicBezTo>
                    <a:pt x="5620" y="6802"/>
                    <a:pt x="5620" y="6802"/>
                    <a:pt x="5620" y="6788"/>
                  </a:cubicBezTo>
                  <a:cubicBezTo>
                    <a:pt x="5620" y="6788"/>
                    <a:pt x="5577" y="6718"/>
                    <a:pt x="5535" y="6661"/>
                  </a:cubicBezTo>
                  <a:cubicBezTo>
                    <a:pt x="5493" y="6591"/>
                    <a:pt x="5436" y="6521"/>
                    <a:pt x="5422" y="6478"/>
                  </a:cubicBezTo>
                  <a:cubicBezTo>
                    <a:pt x="5394" y="6450"/>
                    <a:pt x="5338" y="6352"/>
                    <a:pt x="5296" y="6253"/>
                  </a:cubicBezTo>
                  <a:cubicBezTo>
                    <a:pt x="5183" y="6042"/>
                    <a:pt x="5014" y="5690"/>
                    <a:pt x="5014" y="5647"/>
                  </a:cubicBezTo>
                  <a:cubicBezTo>
                    <a:pt x="5014" y="5647"/>
                    <a:pt x="5000" y="5605"/>
                    <a:pt x="4986" y="5563"/>
                  </a:cubicBezTo>
                  <a:cubicBezTo>
                    <a:pt x="4958" y="5493"/>
                    <a:pt x="4831" y="5112"/>
                    <a:pt x="4775" y="4901"/>
                  </a:cubicBezTo>
                  <a:cubicBezTo>
                    <a:pt x="4761" y="4845"/>
                    <a:pt x="4732" y="4760"/>
                    <a:pt x="4732" y="4732"/>
                  </a:cubicBezTo>
                  <a:cubicBezTo>
                    <a:pt x="4718" y="4704"/>
                    <a:pt x="4690" y="4591"/>
                    <a:pt x="4662" y="4479"/>
                  </a:cubicBezTo>
                  <a:cubicBezTo>
                    <a:pt x="4648" y="4366"/>
                    <a:pt x="4606" y="4183"/>
                    <a:pt x="4578" y="4070"/>
                  </a:cubicBezTo>
                  <a:cubicBezTo>
                    <a:pt x="4549" y="3958"/>
                    <a:pt x="4521" y="3803"/>
                    <a:pt x="4507" y="3732"/>
                  </a:cubicBezTo>
                  <a:cubicBezTo>
                    <a:pt x="4493" y="3662"/>
                    <a:pt x="4479" y="3577"/>
                    <a:pt x="4465" y="3549"/>
                  </a:cubicBezTo>
                  <a:cubicBezTo>
                    <a:pt x="4465" y="3507"/>
                    <a:pt x="4451" y="3451"/>
                    <a:pt x="4437" y="3408"/>
                  </a:cubicBezTo>
                  <a:cubicBezTo>
                    <a:pt x="4437" y="3366"/>
                    <a:pt x="4423" y="3324"/>
                    <a:pt x="4423" y="3324"/>
                  </a:cubicBezTo>
                  <a:cubicBezTo>
                    <a:pt x="4409" y="3310"/>
                    <a:pt x="4394" y="3268"/>
                    <a:pt x="4394" y="3225"/>
                  </a:cubicBezTo>
                  <a:cubicBezTo>
                    <a:pt x="4366" y="3056"/>
                    <a:pt x="4366" y="3014"/>
                    <a:pt x="4352" y="2986"/>
                  </a:cubicBezTo>
                  <a:cubicBezTo>
                    <a:pt x="4338" y="2986"/>
                    <a:pt x="4324" y="2930"/>
                    <a:pt x="4324" y="2859"/>
                  </a:cubicBezTo>
                  <a:cubicBezTo>
                    <a:pt x="4296" y="2733"/>
                    <a:pt x="4268" y="2578"/>
                    <a:pt x="4183" y="2226"/>
                  </a:cubicBezTo>
                  <a:cubicBezTo>
                    <a:pt x="4141" y="2085"/>
                    <a:pt x="4099" y="1944"/>
                    <a:pt x="4056" y="1859"/>
                  </a:cubicBezTo>
                  <a:cubicBezTo>
                    <a:pt x="4042" y="1831"/>
                    <a:pt x="4028" y="1803"/>
                    <a:pt x="4028" y="1789"/>
                  </a:cubicBezTo>
                  <a:cubicBezTo>
                    <a:pt x="4028" y="1789"/>
                    <a:pt x="3986" y="1733"/>
                    <a:pt x="3958" y="1662"/>
                  </a:cubicBezTo>
                  <a:cubicBezTo>
                    <a:pt x="3859" y="1522"/>
                    <a:pt x="3648" y="1310"/>
                    <a:pt x="3507" y="1212"/>
                  </a:cubicBezTo>
                  <a:cubicBezTo>
                    <a:pt x="3437" y="1169"/>
                    <a:pt x="3352" y="1113"/>
                    <a:pt x="3310" y="1085"/>
                  </a:cubicBezTo>
                  <a:cubicBezTo>
                    <a:pt x="3268" y="1057"/>
                    <a:pt x="3198" y="1015"/>
                    <a:pt x="3155" y="986"/>
                  </a:cubicBezTo>
                  <a:cubicBezTo>
                    <a:pt x="2944" y="874"/>
                    <a:pt x="2648" y="691"/>
                    <a:pt x="2508" y="592"/>
                  </a:cubicBezTo>
                  <a:cubicBezTo>
                    <a:pt x="2226" y="395"/>
                    <a:pt x="2001" y="254"/>
                    <a:pt x="1634" y="71"/>
                  </a:cubicBezTo>
                  <a:cubicBezTo>
                    <a:pt x="1592" y="43"/>
                    <a:pt x="1550" y="29"/>
                    <a:pt x="1522" y="15"/>
                  </a:cubicBezTo>
                  <a:lnTo>
                    <a:pt x="1325" y="15"/>
                  </a:lnTo>
                  <a:cubicBezTo>
                    <a:pt x="1353" y="29"/>
                    <a:pt x="1381" y="43"/>
                    <a:pt x="1381" y="43"/>
                  </a:cubicBezTo>
                  <a:cubicBezTo>
                    <a:pt x="1395" y="43"/>
                    <a:pt x="1494" y="99"/>
                    <a:pt x="1592" y="156"/>
                  </a:cubicBezTo>
                  <a:cubicBezTo>
                    <a:pt x="1846" y="282"/>
                    <a:pt x="1930" y="339"/>
                    <a:pt x="1958" y="353"/>
                  </a:cubicBezTo>
                  <a:cubicBezTo>
                    <a:pt x="1972" y="367"/>
                    <a:pt x="2043" y="409"/>
                    <a:pt x="2127" y="451"/>
                  </a:cubicBezTo>
                  <a:cubicBezTo>
                    <a:pt x="2141" y="465"/>
                    <a:pt x="2198" y="494"/>
                    <a:pt x="2226" y="522"/>
                  </a:cubicBezTo>
                  <a:cubicBezTo>
                    <a:pt x="2268" y="536"/>
                    <a:pt x="2339" y="592"/>
                    <a:pt x="2409" y="634"/>
                  </a:cubicBezTo>
                  <a:cubicBezTo>
                    <a:pt x="2465" y="677"/>
                    <a:pt x="2550" y="733"/>
                    <a:pt x="2578" y="761"/>
                  </a:cubicBezTo>
                  <a:cubicBezTo>
                    <a:pt x="2606" y="789"/>
                    <a:pt x="2634" y="803"/>
                    <a:pt x="2648" y="803"/>
                  </a:cubicBezTo>
                  <a:cubicBezTo>
                    <a:pt x="2648" y="803"/>
                    <a:pt x="2733" y="860"/>
                    <a:pt x="2831" y="916"/>
                  </a:cubicBezTo>
                  <a:cubicBezTo>
                    <a:pt x="2930" y="972"/>
                    <a:pt x="3014" y="1015"/>
                    <a:pt x="3014" y="1015"/>
                  </a:cubicBezTo>
                  <a:cubicBezTo>
                    <a:pt x="3029" y="1015"/>
                    <a:pt x="3071" y="1043"/>
                    <a:pt x="3113" y="1071"/>
                  </a:cubicBezTo>
                  <a:cubicBezTo>
                    <a:pt x="3198" y="1127"/>
                    <a:pt x="3212" y="1127"/>
                    <a:pt x="3310" y="1184"/>
                  </a:cubicBezTo>
                  <a:cubicBezTo>
                    <a:pt x="3338" y="1212"/>
                    <a:pt x="3395" y="1240"/>
                    <a:pt x="3437" y="1268"/>
                  </a:cubicBezTo>
                  <a:cubicBezTo>
                    <a:pt x="3465" y="1296"/>
                    <a:pt x="3507" y="1324"/>
                    <a:pt x="3535" y="1338"/>
                  </a:cubicBezTo>
                  <a:cubicBezTo>
                    <a:pt x="3550" y="1353"/>
                    <a:pt x="3620" y="1423"/>
                    <a:pt x="3690" y="1493"/>
                  </a:cubicBezTo>
                  <a:cubicBezTo>
                    <a:pt x="3845" y="1648"/>
                    <a:pt x="3972" y="1845"/>
                    <a:pt x="4042" y="2085"/>
                  </a:cubicBezTo>
                  <a:cubicBezTo>
                    <a:pt x="4056" y="2127"/>
                    <a:pt x="4071" y="2169"/>
                    <a:pt x="4071" y="2183"/>
                  </a:cubicBezTo>
                  <a:cubicBezTo>
                    <a:pt x="4085" y="2226"/>
                    <a:pt x="4113" y="2366"/>
                    <a:pt x="4127" y="2465"/>
                  </a:cubicBezTo>
                  <a:cubicBezTo>
                    <a:pt x="4141" y="2507"/>
                    <a:pt x="4211" y="2831"/>
                    <a:pt x="4240" y="2972"/>
                  </a:cubicBezTo>
                  <a:cubicBezTo>
                    <a:pt x="4254" y="3028"/>
                    <a:pt x="4282" y="3141"/>
                    <a:pt x="4296" y="3211"/>
                  </a:cubicBezTo>
                  <a:cubicBezTo>
                    <a:pt x="4310" y="3282"/>
                    <a:pt x="4324" y="3380"/>
                    <a:pt x="4338" y="3437"/>
                  </a:cubicBezTo>
                  <a:cubicBezTo>
                    <a:pt x="4352" y="3493"/>
                    <a:pt x="4394" y="3634"/>
                    <a:pt x="4423" y="3761"/>
                  </a:cubicBezTo>
                  <a:cubicBezTo>
                    <a:pt x="4451" y="3887"/>
                    <a:pt x="4493" y="4056"/>
                    <a:pt x="4507" y="4141"/>
                  </a:cubicBezTo>
                  <a:cubicBezTo>
                    <a:pt x="4535" y="4225"/>
                    <a:pt x="4578" y="4394"/>
                    <a:pt x="4606" y="4521"/>
                  </a:cubicBezTo>
                  <a:cubicBezTo>
                    <a:pt x="4662" y="4746"/>
                    <a:pt x="4676" y="4831"/>
                    <a:pt x="4761" y="5084"/>
                  </a:cubicBezTo>
                  <a:cubicBezTo>
                    <a:pt x="4803" y="5267"/>
                    <a:pt x="4859" y="5408"/>
                    <a:pt x="4944" y="5633"/>
                  </a:cubicBezTo>
                  <a:cubicBezTo>
                    <a:pt x="5000" y="5802"/>
                    <a:pt x="5028" y="5859"/>
                    <a:pt x="5084" y="5999"/>
                  </a:cubicBezTo>
                  <a:cubicBezTo>
                    <a:pt x="5099" y="6042"/>
                    <a:pt x="5127" y="6098"/>
                    <a:pt x="5155" y="6154"/>
                  </a:cubicBezTo>
                  <a:cubicBezTo>
                    <a:pt x="5169" y="6197"/>
                    <a:pt x="5225" y="6295"/>
                    <a:pt x="5282" y="6394"/>
                  </a:cubicBezTo>
                  <a:cubicBezTo>
                    <a:pt x="5324" y="6478"/>
                    <a:pt x="5380" y="6563"/>
                    <a:pt x="5394" y="6591"/>
                  </a:cubicBezTo>
                  <a:cubicBezTo>
                    <a:pt x="5422" y="6647"/>
                    <a:pt x="5521" y="6788"/>
                    <a:pt x="5549" y="6816"/>
                  </a:cubicBezTo>
                  <a:cubicBezTo>
                    <a:pt x="5563" y="6830"/>
                    <a:pt x="5620" y="6901"/>
                    <a:pt x="5676" y="6971"/>
                  </a:cubicBezTo>
                  <a:cubicBezTo>
                    <a:pt x="5774" y="7112"/>
                    <a:pt x="5986" y="7295"/>
                    <a:pt x="6183" y="7450"/>
                  </a:cubicBezTo>
                  <a:cubicBezTo>
                    <a:pt x="6253" y="7506"/>
                    <a:pt x="6310" y="7548"/>
                    <a:pt x="6310" y="7548"/>
                  </a:cubicBezTo>
                  <a:cubicBezTo>
                    <a:pt x="6310" y="7563"/>
                    <a:pt x="6281" y="7548"/>
                    <a:pt x="6239" y="7520"/>
                  </a:cubicBezTo>
                  <a:cubicBezTo>
                    <a:pt x="6211" y="7506"/>
                    <a:pt x="6141" y="7478"/>
                    <a:pt x="6098" y="7464"/>
                  </a:cubicBezTo>
                  <a:cubicBezTo>
                    <a:pt x="5958" y="7436"/>
                    <a:pt x="5394" y="7140"/>
                    <a:pt x="5310" y="7070"/>
                  </a:cubicBezTo>
                  <a:cubicBezTo>
                    <a:pt x="5296" y="7070"/>
                    <a:pt x="5253" y="7042"/>
                    <a:pt x="5225" y="7027"/>
                  </a:cubicBezTo>
                  <a:cubicBezTo>
                    <a:pt x="4859" y="6830"/>
                    <a:pt x="4606" y="6675"/>
                    <a:pt x="4437" y="6577"/>
                  </a:cubicBezTo>
                  <a:cubicBezTo>
                    <a:pt x="4409" y="6549"/>
                    <a:pt x="4268" y="6464"/>
                    <a:pt x="4127" y="6380"/>
                  </a:cubicBezTo>
                  <a:cubicBezTo>
                    <a:pt x="3986" y="6295"/>
                    <a:pt x="3845" y="6211"/>
                    <a:pt x="3817" y="6183"/>
                  </a:cubicBezTo>
                  <a:cubicBezTo>
                    <a:pt x="3775" y="6154"/>
                    <a:pt x="3747" y="6126"/>
                    <a:pt x="3747" y="6126"/>
                  </a:cubicBezTo>
                  <a:cubicBezTo>
                    <a:pt x="3719" y="6126"/>
                    <a:pt x="3366" y="5788"/>
                    <a:pt x="3183" y="5577"/>
                  </a:cubicBezTo>
                  <a:cubicBezTo>
                    <a:pt x="3000" y="5380"/>
                    <a:pt x="2874" y="5169"/>
                    <a:pt x="2705" y="4831"/>
                  </a:cubicBezTo>
                  <a:cubicBezTo>
                    <a:pt x="2592" y="4619"/>
                    <a:pt x="2437" y="4282"/>
                    <a:pt x="2437" y="4267"/>
                  </a:cubicBezTo>
                  <a:cubicBezTo>
                    <a:pt x="2437" y="4267"/>
                    <a:pt x="2409" y="4197"/>
                    <a:pt x="2381" y="4127"/>
                  </a:cubicBezTo>
                  <a:cubicBezTo>
                    <a:pt x="2339" y="4056"/>
                    <a:pt x="2310" y="3972"/>
                    <a:pt x="2296" y="3944"/>
                  </a:cubicBezTo>
                  <a:cubicBezTo>
                    <a:pt x="2282" y="3915"/>
                    <a:pt x="2254" y="3873"/>
                    <a:pt x="2240" y="3845"/>
                  </a:cubicBezTo>
                  <a:cubicBezTo>
                    <a:pt x="2226" y="3817"/>
                    <a:pt x="2226" y="3789"/>
                    <a:pt x="2226" y="3775"/>
                  </a:cubicBezTo>
                  <a:cubicBezTo>
                    <a:pt x="2226" y="3775"/>
                    <a:pt x="2184" y="3690"/>
                    <a:pt x="2141" y="3577"/>
                  </a:cubicBezTo>
                  <a:cubicBezTo>
                    <a:pt x="2085" y="3479"/>
                    <a:pt x="1916" y="3042"/>
                    <a:pt x="1916" y="3028"/>
                  </a:cubicBezTo>
                  <a:cubicBezTo>
                    <a:pt x="1916" y="3028"/>
                    <a:pt x="1888" y="2986"/>
                    <a:pt x="1874" y="2930"/>
                  </a:cubicBezTo>
                  <a:cubicBezTo>
                    <a:pt x="1846" y="2887"/>
                    <a:pt x="1775" y="2733"/>
                    <a:pt x="1719" y="2592"/>
                  </a:cubicBezTo>
                  <a:cubicBezTo>
                    <a:pt x="1592" y="2338"/>
                    <a:pt x="1423" y="1986"/>
                    <a:pt x="1339" y="1831"/>
                  </a:cubicBezTo>
                  <a:cubicBezTo>
                    <a:pt x="1282" y="1733"/>
                    <a:pt x="1170" y="1536"/>
                    <a:pt x="1156" y="1536"/>
                  </a:cubicBezTo>
                  <a:cubicBezTo>
                    <a:pt x="1156" y="1536"/>
                    <a:pt x="1240" y="1705"/>
                    <a:pt x="1339" y="1916"/>
                  </a:cubicBezTo>
                  <a:cubicBezTo>
                    <a:pt x="1451" y="2127"/>
                    <a:pt x="1564" y="2380"/>
                    <a:pt x="1606" y="2479"/>
                  </a:cubicBezTo>
                  <a:cubicBezTo>
                    <a:pt x="1649" y="2578"/>
                    <a:pt x="1705" y="2704"/>
                    <a:pt x="1733" y="2761"/>
                  </a:cubicBezTo>
                  <a:cubicBezTo>
                    <a:pt x="1761" y="2803"/>
                    <a:pt x="1789" y="2859"/>
                    <a:pt x="1789" y="2859"/>
                  </a:cubicBezTo>
                  <a:cubicBezTo>
                    <a:pt x="1789" y="2873"/>
                    <a:pt x="1803" y="2916"/>
                    <a:pt x="1818" y="2958"/>
                  </a:cubicBezTo>
                  <a:cubicBezTo>
                    <a:pt x="1916" y="3169"/>
                    <a:pt x="1930" y="3211"/>
                    <a:pt x="1958" y="3268"/>
                  </a:cubicBezTo>
                  <a:cubicBezTo>
                    <a:pt x="1972" y="3296"/>
                    <a:pt x="2001" y="3366"/>
                    <a:pt x="2015" y="3408"/>
                  </a:cubicBezTo>
                  <a:cubicBezTo>
                    <a:pt x="2043" y="3465"/>
                    <a:pt x="2057" y="3507"/>
                    <a:pt x="2057" y="3521"/>
                  </a:cubicBezTo>
                  <a:cubicBezTo>
                    <a:pt x="2057" y="3535"/>
                    <a:pt x="2226" y="3929"/>
                    <a:pt x="2324" y="4155"/>
                  </a:cubicBezTo>
                  <a:cubicBezTo>
                    <a:pt x="2367" y="4253"/>
                    <a:pt x="2423" y="4366"/>
                    <a:pt x="2451" y="4422"/>
                  </a:cubicBezTo>
                  <a:cubicBezTo>
                    <a:pt x="2536" y="4648"/>
                    <a:pt x="2817" y="5183"/>
                    <a:pt x="2902" y="5295"/>
                  </a:cubicBezTo>
                  <a:cubicBezTo>
                    <a:pt x="3014" y="5478"/>
                    <a:pt x="3183" y="5662"/>
                    <a:pt x="3423" y="5915"/>
                  </a:cubicBezTo>
                  <a:cubicBezTo>
                    <a:pt x="3719" y="6197"/>
                    <a:pt x="3803" y="6267"/>
                    <a:pt x="4113" y="6450"/>
                  </a:cubicBezTo>
                  <a:cubicBezTo>
                    <a:pt x="4183" y="6478"/>
                    <a:pt x="4324" y="6577"/>
                    <a:pt x="4451" y="6647"/>
                  </a:cubicBezTo>
                  <a:cubicBezTo>
                    <a:pt x="4563" y="6732"/>
                    <a:pt x="4662" y="6788"/>
                    <a:pt x="4676" y="6788"/>
                  </a:cubicBezTo>
                  <a:cubicBezTo>
                    <a:pt x="4676" y="6788"/>
                    <a:pt x="4732" y="6830"/>
                    <a:pt x="4789" y="6858"/>
                  </a:cubicBezTo>
                  <a:cubicBezTo>
                    <a:pt x="4859" y="6901"/>
                    <a:pt x="5014" y="6985"/>
                    <a:pt x="5141" y="7056"/>
                  </a:cubicBezTo>
                  <a:cubicBezTo>
                    <a:pt x="5268" y="7112"/>
                    <a:pt x="5380" y="7182"/>
                    <a:pt x="5394" y="7182"/>
                  </a:cubicBezTo>
                  <a:cubicBezTo>
                    <a:pt x="5465" y="7239"/>
                    <a:pt x="5774" y="7408"/>
                    <a:pt x="5901" y="7464"/>
                  </a:cubicBezTo>
                  <a:cubicBezTo>
                    <a:pt x="5972" y="7492"/>
                    <a:pt x="6042" y="7506"/>
                    <a:pt x="6042" y="7506"/>
                  </a:cubicBezTo>
                  <a:cubicBezTo>
                    <a:pt x="6042" y="7520"/>
                    <a:pt x="5943" y="7520"/>
                    <a:pt x="5831" y="7520"/>
                  </a:cubicBezTo>
                  <a:cubicBezTo>
                    <a:pt x="5620" y="7520"/>
                    <a:pt x="5225" y="7577"/>
                    <a:pt x="5000" y="7633"/>
                  </a:cubicBezTo>
                  <a:cubicBezTo>
                    <a:pt x="4845" y="7689"/>
                    <a:pt x="4479" y="7760"/>
                    <a:pt x="4394" y="7774"/>
                  </a:cubicBezTo>
                  <a:cubicBezTo>
                    <a:pt x="4310" y="7788"/>
                    <a:pt x="4183" y="7802"/>
                    <a:pt x="4169" y="7802"/>
                  </a:cubicBezTo>
                  <a:cubicBezTo>
                    <a:pt x="4169" y="7816"/>
                    <a:pt x="4085" y="7816"/>
                    <a:pt x="3986" y="7816"/>
                  </a:cubicBezTo>
                  <a:cubicBezTo>
                    <a:pt x="3817" y="7816"/>
                    <a:pt x="3578" y="7788"/>
                    <a:pt x="3451" y="7746"/>
                  </a:cubicBezTo>
                  <a:cubicBezTo>
                    <a:pt x="3409" y="7732"/>
                    <a:pt x="3381" y="7717"/>
                    <a:pt x="3366" y="7717"/>
                  </a:cubicBezTo>
                  <a:cubicBezTo>
                    <a:pt x="3324" y="7717"/>
                    <a:pt x="3014" y="7563"/>
                    <a:pt x="2860" y="7464"/>
                  </a:cubicBezTo>
                  <a:cubicBezTo>
                    <a:pt x="2719" y="7380"/>
                    <a:pt x="2550" y="7253"/>
                    <a:pt x="2395" y="7140"/>
                  </a:cubicBezTo>
                  <a:cubicBezTo>
                    <a:pt x="2282" y="7042"/>
                    <a:pt x="1888" y="6647"/>
                    <a:pt x="1747" y="6464"/>
                  </a:cubicBezTo>
                  <a:cubicBezTo>
                    <a:pt x="1522" y="6197"/>
                    <a:pt x="1409" y="6042"/>
                    <a:pt x="846" y="5197"/>
                  </a:cubicBezTo>
                  <a:cubicBezTo>
                    <a:pt x="367" y="4479"/>
                    <a:pt x="283" y="4324"/>
                    <a:pt x="198" y="4056"/>
                  </a:cubicBezTo>
                  <a:cubicBezTo>
                    <a:pt x="114" y="3831"/>
                    <a:pt x="85" y="3634"/>
                    <a:pt x="85" y="3338"/>
                  </a:cubicBezTo>
                  <a:cubicBezTo>
                    <a:pt x="85" y="3155"/>
                    <a:pt x="128" y="2578"/>
                    <a:pt x="142" y="2465"/>
                  </a:cubicBezTo>
                  <a:cubicBezTo>
                    <a:pt x="142" y="2437"/>
                    <a:pt x="156" y="2338"/>
                    <a:pt x="156" y="2226"/>
                  </a:cubicBezTo>
                  <a:cubicBezTo>
                    <a:pt x="170" y="2127"/>
                    <a:pt x="170" y="1972"/>
                    <a:pt x="184" y="1902"/>
                  </a:cubicBezTo>
                  <a:cubicBezTo>
                    <a:pt x="212" y="1353"/>
                    <a:pt x="226" y="367"/>
                    <a:pt x="198" y="1"/>
                  </a:cubicBezTo>
                  <a:lnTo>
                    <a:pt x="142" y="1"/>
                  </a:lnTo>
                  <a:cubicBezTo>
                    <a:pt x="156" y="240"/>
                    <a:pt x="156" y="634"/>
                    <a:pt x="142" y="888"/>
                  </a:cubicBezTo>
                  <a:close/>
                  <a:moveTo>
                    <a:pt x="3437" y="11646"/>
                  </a:moveTo>
                  <a:cubicBezTo>
                    <a:pt x="3620" y="11505"/>
                    <a:pt x="3873" y="11266"/>
                    <a:pt x="4296" y="10844"/>
                  </a:cubicBezTo>
                  <a:cubicBezTo>
                    <a:pt x="4423" y="10703"/>
                    <a:pt x="4592" y="10534"/>
                    <a:pt x="4676" y="10463"/>
                  </a:cubicBezTo>
                  <a:cubicBezTo>
                    <a:pt x="4746" y="10393"/>
                    <a:pt x="4887" y="10266"/>
                    <a:pt x="4958" y="10196"/>
                  </a:cubicBezTo>
                  <a:cubicBezTo>
                    <a:pt x="5268" y="9900"/>
                    <a:pt x="5648" y="9534"/>
                    <a:pt x="5718" y="9478"/>
                  </a:cubicBezTo>
                  <a:cubicBezTo>
                    <a:pt x="5760" y="9435"/>
                    <a:pt x="5803" y="9407"/>
                    <a:pt x="5817" y="9393"/>
                  </a:cubicBezTo>
                  <a:cubicBezTo>
                    <a:pt x="5817" y="9379"/>
                    <a:pt x="5873" y="9337"/>
                    <a:pt x="5929" y="9281"/>
                  </a:cubicBezTo>
                  <a:cubicBezTo>
                    <a:pt x="5986" y="9238"/>
                    <a:pt x="6070" y="9168"/>
                    <a:pt x="6098" y="9126"/>
                  </a:cubicBezTo>
                  <a:cubicBezTo>
                    <a:pt x="6183" y="9055"/>
                    <a:pt x="6197" y="9069"/>
                    <a:pt x="6141" y="9140"/>
                  </a:cubicBezTo>
                  <a:cubicBezTo>
                    <a:pt x="6084" y="9196"/>
                    <a:pt x="5986" y="9421"/>
                    <a:pt x="5929" y="9548"/>
                  </a:cubicBezTo>
                  <a:cubicBezTo>
                    <a:pt x="5915" y="9590"/>
                    <a:pt x="5831" y="9773"/>
                    <a:pt x="5760" y="9928"/>
                  </a:cubicBezTo>
                  <a:cubicBezTo>
                    <a:pt x="5605" y="10224"/>
                    <a:pt x="5535" y="10365"/>
                    <a:pt x="5535" y="10379"/>
                  </a:cubicBezTo>
                  <a:cubicBezTo>
                    <a:pt x="5535" y="10421"/>
                    <a:pt x="5324" y="10844"/>
                    <a:pt x="5268" y="10928"/>
                  </a:cubicBezTo>
                  <a:cubicBezTo>
                    <a:pt x="5239" y="10970"/>
                    <a:pt x="5197" y="11027"/>
                    <a:pt x="5169" y="11069"/>
                  </a:cubicBezTo>
                  <a:cubicBezTo>
                    <a:pt x="5155" y="11097"/>
                    <a:pt x="5070" y="11182"/>
                    <a:pt x="5014" y="11238"/>
                  </a:cubicBezTo>
                  <a:cubicBezTo>
                    <a:pt x="4944" y="11308"/>
                    <a:pt x="4859" y="11379"/>
                    <a:pt x="4845" y="11407"/>
                  </a:cubicBezTo>
                  <a:cubicBezTo>
                    <a:pt x="4761" y="11477"/>
                    <a:pt x="4535" y="11618"/>
                    <a:pt x="4352" y="11717"/>
                  </a:cubicBezTo>
                  <a:cubicBezTo>
                    <a:pt x="4183" y="11801"/>
                    <a:pt x="3831" y="11914"/>
                    <a:pt x="3535" y="11998"/>
                  </a:cubicBezTo>
                  <a:cubicBezTo>
                    <a:pt x="3479" y="12012"/>
                    <a:pt x="3381" y="12041"/>
                    <a:pt x="3338" y="12055"/>
                  </a:cubicBezTo>
                  <a:cubicBezTo>
                    <a:pt x="3296" y="12069"/>
                    <a:pt x="3226" y="12083"/>
                    <a:pt x="3198" y="12097"/>
                  </a:cubicBezTo>
                  <a:cubicBezTo>
                    <a:pt x="3169" y="12111"/>
                    <a:pt x="2958" y="12181"/>
                    <a:pt x="2747" y="12252"/>
                  </a:cubicBezTo>
                  <a:cubicBezTo>
                    <a:pt x="2522" y="12336"/>
                    <a:pt x="2339" y="12407"/>
                    <a:pt x="2339" y="12393"/>
                  </a:cubicBezTo>
                  <a:cubicBezTo>
                    <a:pt x="2339" y="12393"/>
                    <a:pt x="2367" y="12336"/>
                    <a:pt x="2409" y="12266"/>
                  </a:cubicBezTo>
                  <a:cubicBezTo>
                    <a:pt x="2451" y="12210"/>
                    <a:pt x="2493" y="12153"/>
                    <a:pt x="2493" y="12139"/>
                  </a:cubicBezTo>
                  <a:cubicBezTo>
                    <a:pt x="2493" y="12125"/>
                    <a:pt x="2522" y="12083"/>
                    <a:pt x="2550" y="12055"/>
                  </a:cubicBezTo>
                  <a:cubicBezTo>
                    <a:pt x="2578" y="12012"/>
                    <a:pt x="2592" y="11984"/>
                    <a:pt x="2592" y="11970"/>
                  </a:cubicBezTo>
                  <a:cubicBezTo>
                    <a:pt x="2592" y="11970"/>
                    <a:pt x="2620" y="11942"/>
                    <a:pt x="2634" y="11900"/>
                  </a:cubicBezTo>
                  <a:cubicBezTo>
                    <a:pt x="2691" y="11829"/>
                    <a:pt x="2817" y="11548"/>
                    <a:pt x="2817" y="11520"/>
                  </a:cubicBezTo>
                  <a:cubicBezTo>
                    <a:pt x="2817" y="11520"/>
                    <a:pt x="2831" y="11505"/>
                    <a:pt x="2831" y="11505"/>
                  </a:cubicBezTo>
                  <a:cubicBezTo>
                    <a:pt x="2845" y="11505"/>
                    <a:pt x="2916" y="11365"/>
                    <a:pt x="2916" y="11322"/>
                  </a:cubicBezTo>
                  <a:cubicBezTo>
                    <a:pt x="2916" y="11308"/>
                    <a:pt x="2930" y="11294"/>
                    <a:pt x="2944" y="11280"/>
                  </a:cubicBezTo>
                  <a:cubicBezTo>
                    <a:pt x="2958" y="11280"/>
                    <a:pt x="2986" y="11224"/>
                    <a:pt x="3000" y="11167"/>
                  </a:cubicBezTo>
                  <a:cubicBezTo>
                    <a:pt x="3043" y="11069"/>
                    <a:pt x="3057" y="11041"/>
                    <a:pt x="3113" y="10914"/>
                  </a:cubicBezTo>
                  <a:cubicBezTo>
                    <a:pt x="3127" y="10886"/>
                    <a:pt x="3155" y="10815"/>
                    <a:pt x="3169" y="10787"/>
                  </a:cubicBezTo>
                  <a:cubicBezTo>
                    <a:pt x="3169" y="10745"/>
                    <a:pt x="3198" y="10689"/>
                    <a:pt x="3226" y="10646"/>
                  </a:cubicBezTo>
                  <a:cubicBezTo>
                    <a:pt x="3240" y="10604"/>
                    <a:pt x="3282" y="10534"/>
                    <a:pt x="3296" y="10492"/>
                  </a:cubicBezTo>
                  <a:cubicBezTo>
                    <a:pt x="3479" y="10111"/>
                    <a:pt x="3817" y="9703"/>
                    <a:pt x="4071" y="9562"/>
                  </a:cubicBezTo>
                  <a:cubicBezTo>
                    <a:pt x="4380" y="9379"/>
                    <a:pt x="4592" y="9309"/>
                    <a:pt x="5084" y="9224"/>
                  </a:cubicBezTo>
                  <a:cubicBezTo>
                    <a:pt x="5211" y="9210"/>
                    <a:pt x="5338" y="9182"/>
                    <a:pt x="5366" y="9182"/>
                  </a:cubicBezTo>
                  <a:cubicBezTo>
                    <a:pt x="5380" y="9182"/>
                    <a:pt x="5465" y="9154"/>
                    <a:pt x="5549" y="9140"/>
                  </a:cubicBezTo>
                  <a:cubicBezTo>
                    <a:pt x="5789" y="9097"/>
                    <a:pt x="5943" y="9055"/>
                    <a:pt x="6098" y="8985"/>
                  </a:cubicBezTo>
                  <a:cubicBezTo>
                    <a:pt x="6211" y="8928"/>
                    <a:pt x="6225" y="8928"/>
                    <a:pt x="6141" y="9013"/>
                  </a:cubicBezTo>
                  <a:cubicBezTo>
                    <a:pt x="6098" y="9055"/>
                    <a:pt x="6014" y="9126"/>
                    <a:pt x="5943" y="9182"/>
                  </a:cubicBezTo>
                  <a:cubicBezTo>
                    <a:pt x="5873" y="9238"/>
                    <a:pt x="5817" y="9309"/>
                    <a:pt x="5803" y="9323"/>
                  </a:cubicBezTo>
                  <a:cubicBezTo>
                    <a:pt x="5789" y="9337"/>
                    <a:pt x="5704" y="9407"/>
                    <a:pt x="5605" y="9478"/>
                  </a:cubicBezTo>
                  <a:cubicBezTo>
                    <a:pt x="5436" y="9618"/>
                    <a:pt x="5296" y="9759"/>
                    <a:pt x="5113" y="9928"/>
                  </a:cubicBezTo>
                  <a:cubicBezTo>
                    <a:pt x="5056" y="9985"/>
                    <a:pt x="4958" y="10083"/>
                    <a:pt x="4901" y="10125"/>
                  </a:cubicBezTo>
                  <a:cubicBezTo>
                    <a:pt x="4845" y="10182"/>
                    <a:pt x="4775" y="10252"/>
                    <a:pt x="4732" y="10280"/>
                  </a:cubicBezTo>
                  <a:cubicBezTo>
                    <a:pt x="4704" y="10308"/>
                    <a:pt x="4648" y="10365"/>
                    <a:pt x="4606" y="10393"/>
                  </a:cubicBezTo>
                  <a:cubicBezTo>
                    <a:pt x="4479" y="10492"/>
                    <a:pt x="4324" y="10646"/>
                    <a:pt x="4099" y="10914"/>
                  </a:cubicBezTo>
                  <a:cubicBezTo>
                    <a:pt x="3902" y="11167"/>
                    <a:pt x="3606" y="11463"/>
                    <a:pt x="3437" y="11618"/>
                  </a:cubicBezTo>
                  <a:cubicBezTo>
                    <a:pt x="3338" y="11703"/>
                    <a:pt x="3254" y="11787"/>
                    <a:pt x="3254" y="11787"/>
                  </a:cubicBezTo>
                  <a:cubicBezTo>
                    <a:pt x="3254" y="11787"/>
                    <a:pt x="3338" y="11731"/>
                    <a:pt x="3437" y="11646"/>
                  </a:cubicBezTo>
                  <a:close/>
                  <a:moveTo>
                    <a:pt x="11013" y="7605"/>
                  </a:moveTo>
                  <a:cubicBezTo>
                    <a:pt x="10985" y="7689"/>
                    <a:pt x="10971" y="7872"/>
                    <a:pt x="10956" y="7999"/>
                  </a:cubicBezTo>
                  <a:cubicBezTo>
                    <a:pt x="10942" y="8126"/>
                    <a:pt x="10928" y="8253"/>
                    <a:pt x="10914" y="8281"/>
                  </a:cubicBezTo>
                  <a:cubicBezTo>
                    <a:pt x="10914" y="8309"/>
                    <a:pt x="10914" y="8379"/>
                    <a:pt x="10900" y="8450"/>
                  </a:cubicBezTo>
                  <a:cubicBezTo>
                    <a:pt x="10858" y="8914"/>
                    <a:pt x="10844" y="9027"/>
                    <a:pt x="10830" y="9097"/>
                  </a:cubicBezTo>
                  <a:cubicBezTo>
                    <a:pt x="10816" y="9126"/>
                    <a:pt x="10816" y="9182"/>
                    <a:pt x="10802" y="9224"/>
                  </a:cubicBezTo>
                  <a:cubicBezTo>
                    <a:pt x="10788" y="9323"/>
                    <a:pt x="10703" y="9618"/>
                    <a:pt x="10633" y="9759"/>
                  </a:cubicBezTo>
                  <a:cubicBezTo>
                    <a:pt x="10619" y="9787"/>
                    <a:pt x="10590" y="9858"/>
                    <a:pt x="10576" y="9914"/>
                  </a:cubicBezTo>
                  <a:cubicBezTo>
                    <a:pt x="10506" y="10069"/>
                    <a:pt x="10351" y="10393"/>
                    <a:pt x="10295" y="10477"/>
                  </a:cubicBezTo>
                  <a:cubicBezTo>
                    <a:pt x="10266" y="10520"/>
                    <a:pt x="10238" y="10548"/>
                    <a:pt x="10238" y="10562"/>
                  </a:cubicBezTo>
                  <a:cubicBezTo>
                    <a:pt x="10238" y="10562"/>
                    <a:pt x="10238" y="10576"/>
                    <a:pt x="10224" y="10590"/>
                  </a:cubicBezTo>
                  <a:cubicBezTo>
                    <a:pt x="10224" y="10604"/>
                    <a:pt x="10154" y="10689"/>
                    <a:pt x="10083" y="10773"/>
                  </a:cubicBezTo>
                  <a:cubicBezTo>
                    <a:pt x="9914" y="11027"/>
                    <a:pt x="9520" y="11421"/>
                    <a:pt x="9253" y="11604"/>
                  </a:cubicBezTo>
                  <a:cubicBezTo>
                    <a:pt x="9084" y="11731"/>
                    <a:pt x="8985" y="11787"/>
                    <a:pt x="8718" y="11914"/>
                  </a:cubicBezTo>
                  <a:cubicBezTo>
                    <a:pt x="8380" y="12083"/>
                    <a:pt x="8239" y="12125"/>
                    <a:pt x="8013" y="12167"/>
                  </a:cubicBezTo>
                  <a:cubicBezTo>
                    <a:pt x="7957" y="12167"/>
                    <a:pt x="7901" y="12181"/>
                    <a:pt x="7901" y="12195"/>
                  </a:cubicBezTo>
                  <a:cubicBezTo>
                    <a:pt x="7887" y="12195"/>
                    <a:pt x="7408" y="12195"/>
                    <a:pt x="7295" y="12195"/>
                  </a:cubicBezTo>
                  <a:cubicBezTo>
                    <a:pt x="6957" y="12167"/>
                    <a:pt x="6648" y="12111"/>
                    <a:pt x="6563" y="12055"/>
                  </a:cubicBezTo>
                  <a:cubicBezTo>
                    <a:pt x="6563" y="12055"/>
                    <a:pt x="6605" y="11998"/>
                    <a:pt x="6648" y="11928"/>
                  </a:cubicBezTo>
                  <a:cubicBezTo>
                    <a:pt x="6746" y="11787"/>
                    <a:pt x="6774" y="11717"/>
                    <a:pt x="6873" y="11534"/>
                  </a:cubicBezTo>
                  <a:cubicBezTo>
                    <a:pt x="6971" y="11322"/>
                    <a:pt x="6971" y="11308"/>
                    <a:pt x="7084" y="10984"/>
                  </a:cubicBezTo>
                  <a:cubicBezTo>
                    <a:pt x="7225" y="10576"/>
                    <a:pt x="7323" y="10379"/>
                    <a:pt x="7464" y="10224"/>
                  </a:cubicBezTo>
                  <a:cubicBezTo>
                    <a:pt x="7492" y="10210"/>
                    <a:pt x="7535" y="10154"/>
                    <a:pt x="7577" y="10111"/>
                  </a:cubicBezTo>
                  <a:cubicBezTo>
                    <a:pt x="7859" y="9802"/>
                    <a:pt x="8098" y="9633"/>
                    <a:pt x="8408" y="9534"/>
                  </a:cubicBezTo>
                  <a:cubicBezTo>
                    <a:pt x="8591" y="9478"/>
                    <a:pt x="8830" y="9379"/>
                    <a:pt x="8858" y="9365"/>
                  </a:cubicBezTo>
                  <a:cubicBezTo>
                    <a:pt x="8858" y="9365"/>
                    <a:pt x="8901" y="9337"/>
                    <a:pt x="8957" y="9323"/>
                  </a:cubicBezTo>
                  <a:cubicBezTo>
                    <a:pt x="8999" y="9309"/>
                    <a:pt x="9041" y="9295"/>
                    <a:pt x="9041" y="9281"/>
                  </a:cubicBezTo>
                  <a:cubicBezTo>
                    <a:pt x="9041" y="9281"/>
                    <a:pt x="9112" y="9238"/>
                    <a:pt x="9210" y="9196"/>
                  </a:cubicBezTo>
                  <a:cubicBezTo>
                    <a:pt x="9379" y="9112"/>
                    <a:pt x="9605" y="8985"/>
                    <a:pt x="9605" y="8971"/>
                  </a:cubicBezTo>
                  <a:cubicBezTo>
                    <a:pt x="9619" y="8971"/>
                    <a:pt x="9661" y="8943"/>
                    <a:pt x="9703" y="8914"/>
                  </a:cubicBezTo>
                  <a:cubicBezTo>
                    <a:pt x="9760" y="8886"/>
                    <a:pt x="9802" y="8872"/>
                    <a:pt x="9802" y="8858"/>
                  </a:cubicBezTo>
                  <a:cubicBezTo>
                    <a:pt x="9802" y="8858"/>
                    <a:pt x="9844" y="8830"/>
                    <a:pt x="9872" y="8802"/>
                  </a:cubicBezTo>
                  <a:cubicBezTo>
                    <a:pt x="10013" y="8717"/>
                    <a:pt x="10266" y="8478"/>
                    <a:pt x="10337" y="8379"/>
                  </a:cubicBezTo>
                  <a:cubicBezTo>
                    <a:pt x="10365" y="8337"/>
                    <a:pt x="10464" y="8224"/>
                    <a:pt x="10534" y="8126"/>
                  </a:cubicBezTo>
                  <a:cubicBezTo>
                    <a:pt x="10619" y="8027"/>
                    <a:pt x="10689" y="7929"/>
                    <a:pt x="10689" y="7901"/>
                  </a:cubicBezTo>
                  <a:cubicBezTo>
                    <a:pt x="10703" y="7886"/>
                    <a:pt x="10717" y="7858"/>
                    <a:pt x="10731" y="7844"/>
                  </a:cubicBezTo>
                  <a:cubicBezTo>
                    <a:pt x="10745" y="7830"/>
                    <a:pt x="10773" y="7802"/>
                    <a:pt x="10788" y="7760"/>
                  </a:cubicBezTo>
                  <a:cubicBezTo>
                    <a:pt x="10816" y="7717"/>
                    <a:pt x="10844" y="7689"/>
                    <a:pt x="10844" y="7689"/>
                  </a:cubicBezTo>
                  <a:cubicBezTo>
                    <a:pt x="10858" y="7689"/>
                    <a:pt x="10745" y="7999"/>
                    <a:pt x="10675" y="8154"/>
                  </a:cubicBezTo>
                  <a:cubicBezTo>
                    <a:pt x="10562" y="8407"/>
                    <a:pt x="10478" y="8576"/>
                    <a:pt x="10450" y="8619"/>
                  </a:cubicBezTo>
                  <a:cubicBezTo>
                    <a:pt x="10421" y="8633"/>
                    <a:pt x="10393" y="8689"/>
                    <a:pt x="10365" y="8717"/>
                  </a:cubicBezTo>
                  <a:cubicBezTo>
                    <a:pt x="10351" y="8760"/>
                    <a:pt x="10309" y="8830"/>
                    <a:pt x="10266" y="8872"/>
                  </a:cubicBezTo>
                  <a:cubicBezTo>
                    <a:pt x="10224" y="8914"/>
                    <a:pt x="10182" y="8971"/>
                    <a:pt x="10182" y="8985"/>
                  </a:cubicBezTo>
                  <a:cubicBezTo>
                    <a:pt x="10154" y="9027"/>
                    <a:pt x="9943" y="9281"/>
                    <a:pt x="9914" y="9323"/>
                  </a:cubicBezTo>
                  <a:cubicBezTo>
                    <a:pt x="9900" y="9337"/>
                    <a:pt x="9886" y="9351"/>
                    <a:pt x="9886" y="9365"/>
                  </a:cubicBezTo>
                  <a:cubicBezTo>
                    <a:pt x="9886" y="9365"/>
                    <a:pt x="9872" y="9379"/>
                    <a:pt x="9872" y="9379"/>
                  </a:cubicBezTo>
                  <a:cubicBezTo>
                    <a:pt x="9858" y="9393"/>
                    <a:pt x="9745" y="9576"/>
                    <a:pt x="9647" y="9717"/>
                  </a:cubicBezTo>
                  <a:cubicBezTo>
                    <a:pt x="9605" y="9787"/>
                    <a:pt x="9379" y="10055"/>
                    <a:pt x="9210" y="10224"/>
                  </a:cubicBezTo>
                  <a:cubicBezTo>
                    <a:pt x="8915" y="10534"/>
                    <a:pt x="8718" y="10717"/>
                    <a:pt x="8394" y="10956"/>
                  </a:cubicBezTo>
                  <a:cubicBezTo>
                    <a:pt x="8140" y="11153"/>
                    <a:pt x="7929" y="11322"/>
                    <a:pt x="7943" y="11336"/>
                  </a:cubicBezTo>
                  <a:cubicBezTo>
                    <a:pt x="7943" y="11336"/>
                    <a:pt x="8225" y="11153"/>
                    <a:pt x="8394" y="11041"/>
                  </a:cubicBezTo>
                  <a:cubicBezTo>
                    <a:pt x="8718" y="10801"/>
                    <a:pt x="8774" y="10745"/>
                    <a:pt x="9084" y="10421"/>
                  </a:cubicBezTo>
                  <a:cubicBezTo>
                    <a:pt x="9408" y="10111"/>
                    <a:pt x="9562" y="9928"/>
                    <a:pt x="9745" y="9675"/>
                  </a:cubicBezTo>
                  <a:cubicBezTo>
                    <a:pt x="9830" y="9562"/>
                    <a:pt x="9900" y="9464"/>
                    <a:pt x="9929" y="9435"/>
                  </a:cubicBezTo>
                  <a:cubicBezTo>
                    <a:pt x="10041" y="9337"/>
                    <a:pt x="10323" y="8985"/>
                    <a:pt x="10435" y="8830"/>
                  </a:cubicBezTo>
                  <a:cubicBezTo>
                    <a:pt x="10506" y="8717"/>
                    <a:pt x="10745" y="8238"/>
                    <a:pt x="10773" y="8140"/>
                  </a:cubicBezTo>
                  <a:cubicBezTo>
                    <a:pt x="10788" y="8098"/>
                    <a:pt x="10802" y="8070"/>
                    <a:pt x="10816" y="8055"/>
                  </a:cubicBezTo>
                  <a:cubicBezTo>
                    <a:pt x="10830" y="8027"/>
                    <a:pt x="11013" y="7492"/>
                    <a:pt x="11013" y="7450"/>
                  </a:cubicBezTo>
                  <a:cubicBezTo>
                    <a:pt x="11027" y="7422"/>
                    <a:pt x="11027" y="7408"/>
                    <a:pt x="11041" y="7422"/>
                  </a:cubicBezTo>
                  <a:cubicBezTo>
                    <a:pt x="11041" y="7436"/>
                    <a:pt x="11027" y="7520"/>
                    <a:pt x="11013" y="7605"/>
                  </a:cubicBezTo>
                  <a:close/>
                  <a:moveTo>
                    <a:pt x="16251" y="10125"/>
                  </a:moveTo>
                  <a:cubicBezTo>
                    <a:pt x="16209" y="9985"/>
                    <a:pt x="16167" y="9802"/>
                    <a:pt x="16153" y="9745"/>
                  </a:cubicBezTo>
                  <a:cubicBezTo>
                    <a:pt x="16153" y="9731"/>
                    <a:pt x="16139" y="9661"/>
                    <a:pt x="16124" y="9604"/>
                  </a:cubicBezTo>
                  <a:cubicBezTo>
                    <a:pt x="16082" y="9421"/>
                    <a:pt x="16012" y="9126"/>
                    <a:pt x="16012" y="9097"/>
                  </a:cubicBezTo>
                  <a:cubicBezTo>
                    <a:pt x="16012" y="9027"/>
                    <a:pt x="15857" y="8605"/>
                    <a:pt x="15786" y="8534"/>
                  </a:cubicBezTo>
                  <a:cubicBezTo>
                    <a:pt x="15744" y="8464"/>
                    <a:pt x="15561" y="8126"/>
                    <a:pt x="15519" y="7985"/>
                  </a:cubicBezTo>
                  <a:cubicBezTo>
                    <a:pt x="15491" y="7929"/>
                    <a:pt x="15463" y="7844"/>
                    <a:pt x="15434" y="7788"/>
                  </a:cubicBezTo>
                  <a:cubicBezTo>
                    <a:pt x="15420" y="7732"/>
                    <a:pt x="15378" y="7619"/>
                    <a:pt x="15336" y="7534"/>
                  </a:cubicBezTo>
                  <a:cubicBezTo>
                    <a:pt x="15308" y="7450"/>
                    <a:pt x="15280" y="7365"/>
                    <a:pt x="15265" y="7337"/>
                  </a:cubicBezTo>
                  <a:cubicBezTo>
                    <a:pt x="15223" y="7267"/>
                    <a:pt x="15139" y="7013"/>
                    <a:pt x="15096" y="6887"/>
                  </a:cubicBezTo>
                  <a:cubicBezTo>
                    <a:pt x="14970" y="6450"/>
                    <a:pt x="14928" y="6112"/>
                    <a:pt x="14942" y="5493"/>
                  </a:cubicBezTo>
                  <a:cubicBezTo>
                    <a:pt x="14942" y="5253"/>
                    <a:pt x="14942" y="5042"/>
                    <a:pt x="14956" y="5014"/>
                  </a:cubicBezTo>
                  <a:cubicBezTo>
                    <a:pt x="14956" y="4972"/>
                    <a:pt x="14956" y="4943"/>
                    <a:pt x="14956" y="4915"/>
                  </a:cubicBezTo>
                  <a:lnTo>
                    <a:pt x="14956" y="4887"/>
                  </a:lnTo>
                  <a:lnTo>
                    <a:pt x="14970" y="4915"/>
                  </a:lnTo>
                  <a:cubicBezTo>
                    <a:pt x="14984" y="4929"/>
                    <a:pt x="14998" y="4986"/>
                    <a:pt x="15012" y="5042"/>
                  </a:cubicBezTo>
                  <a:cubicBezTo>
                    <a:pt x="15040" y="5155"/>
                    <a:pt x="15167" y="5507"/>
                    <a:pt x="15209" y="5563"/>
                  </a:cubicBezTo>
                  <a:cubicBezTo>
                    <a:pt x="15223" y="5591"/>
                    <a:pt x="15237" y="5619"/>
                    <a:pt x="15237" y="5619"/>
                  </a:cubicBezTo>
                  <a:cubicBezTo>
                    <a:pt x="15237" y="5662"/>
                    <a:pt x="15533" y="6211"/>
                    <a:pt x="15646" y="6394"/>
                  </a:cubicBezTo>
                  <a:cubicBezTo>
                    <a:pt x="15772" y="6591"/>
                    <a:pt x="15829" y="6661"/>
                    <a:pt x="15998" y="6830"/>
                  </a:cubicBezTo>
                  <a:cubicBezTo>
                    <a:pt x="16279" y="7098"/>
                    <a:pt x="16533" y="7351"/>
                    <a:pt x="16533" y="7365"/>
                  </a:cubicBezTo>
                  <a:cubicBezTo>
                    <a:pt x="16533" y="7380"/>
                    <a:pt x="16575" y="7436"/>
                    <a:pt x="16617" y="7492"/>
                  </a:cubicBezTo>
                  <a:cubicBezTo>
                    <a:pt x="16660" y="7548"/>
                    <a:pt x="16730" y="7647"/>
                    <a:pt x="16772" y="7717"/>
                  </a:cubicBezTo>
                  <a:cubicBezTo>
                    <a:pt x="16814" y="7774"/>
                    <a:pt x="16857" y="7844"/>
                    <a:pt x="16871" y="7872"/>
                  </a:cubicBezTo>
                  <a:cubicBezTo>
                    <a:pt x="16927" y="7943"/>
                    <a:pt x="16998" y="8055"/>
                    <a:pt x="16998" y="8084"/>
                  </a:cubicBezTo>
                  <a:cubicBezTo>
                    <a:pt x="17012" y="8098"/>
                    <a:pt x="17012" y="8112"/>
                    <a:pt x="17026" y="8112"/>
                  </a:cubicBezTo>
                  <a:cubicBezTo>
                    <a:pt x="17040" y="8112"/>
                    <a:pt x="17040" y="8126"/>
                    <a:pt x="17040" y="8140"/>
                  </a:cubicBezTo>
                  <a:cubicBezTo>
                    <a:pt x="17040" y="8154"/>
                    <a:pt x="17138" y="8365"/>
                    <a:pt x="17166" y="8393"/>
                  </a:cubicBezTo>
                  <a:cubicBezTo>
                    <a:pt x="17181" y="8407"/>
                    <a:pt x="17209" y="8478"/>
                    <a:pt x="17237" y="8548"/>
                  </a:cubicBezTo>
                  <a:cubicBezTo>
                    <a:pt x="17265" y="8619"/>
                    <a:pt x="17293" y="8703"/>
                    <a:pt x="17307" y="8731"/>
                  </a:cubicBezTo>
                  <a:cubicBezTo>
                    <a:pt x="17321" y="8760"/>
                    <a:pt x="17364" y="8858"/>
                    <a:pt x="17392" y="8957"/>
                  </a:cubicBezTo>
                  <a:cubicBezTo>
                    <a:pt x="17462" y="9154"/>
                    <a:pt x="17490" y="9464"/>
                    <a:pt x="17490" y="9675"/>
                  </a:cubicBezTo>
                  <a:cubicBezTo>
                    <a:pt x="17476" y="9942"/>
                    <a:pt x="17392" y="10238"/>
                    <a:pt x="17237" y="10590"/>
                  </a:cubicBezTo>
                  <a:cubicBezTo>
                    <a:pt x="17124" y="10844"/>
                    <a:pt x="16814" y="11463"/>
                    <a:pt x="16744" y="11576"/>
                  </a:cubicBezTo>
                  <a:cubicBezTo>
                    <a:pt x="16716" y="11632"/>
                    <a:pt x="16674" y="11703"/>
                    <a:pt x="16660" y="11731"/>
                  </a:cubicBezTo>
                  <a:cubicBezTo>
                    <a:pt x="16631" y="11787"/>
                    <a:pt x="16589" y="11872"/>
                    <a:pt x="16476" y="12069"/>
                  </a:cubicBezTo>
                  <a:cubicBezTo>
                    <a:pt x="16448" y="12111"/>
                    <a:pt x="16434" y="12139"/>
                    <a:pt x="16420" y="12125"/>
                  </a:cubicBezTo>
                  <a:cubicBezTo>
                    <a:pt x="16420" y="12125"/>
                    <a:pt x="16392" y="12069"/>
                    <a:pt x="16378" y="12012"/>
                  </a:cubicBezTo>
                  <a:cubicBezTo>
                    <a:pt x="16293" y="11703"/>
                    <a:pt x="16068" y="11210"/>
                    <a:pt x="15843" y="10900"/>
                  </a:cubicBezTo>
                  <a:cubicBezTo>
                    <a:pt x="15815" y="10858"/>
                    <a:pt x="15772" y="10787"/>
                    <a:pt x="15744" y="10759"/>
                  </a:cubicBezTo>
                  <a:cubicBezTo>
                    <a:pt x="15674" y="10646"/>
                    <a:pt x="15603" y="10520"/>
                    <a:pt x="15561" y="10477"/>
                  </a:cubicBezTo>
                  <a:cubicBezTo>
                    <a:pt x="15533" y="10449"/>
                    <a:pt x="15519" y="10407"/>
                    <a:pt x="15505" y="10393"/>
                  </a:cubicBezTo>
                  <a:cubicBezTo>
                    <a:pt x="15505" y="10379"/>
                    <a:pt x="15491" y="10365"/>
                    <a:pt x="15477" y="10365"/>
                  </a:cubicBezTo>
                  <a:cubicBezTo>
                    <a:pt x="15463" y="10365"/>
                    <a:pt x="15463" y="10351"/>
                    <a:pt x="15449" y="10337"/>
                  </a:cubicBezTo>
                  <a:cubicBezTo>
                    <a:pt x="15449" y="10323"/>
                    <a:pt x="15420" y="10280"/>
                    <a:pt x="15392" y="10252"/>
                  </a:cubicBezTo>
                  <a:cubicBezTo>
                    <a:pt x="15364" y="10224"/>
                    <a:pt x="15336" y="10182"/>
                    <a:pt x="15336" y="10168"/>
                  </a:cubicBezTo>
                  <a:cubicBezTo>
                    <a:pt x="15336" y="10154"/>
                    <a:pt x="15322" y="10140"/>
                    <a:pt x="15322" y="10140"/>
                  </a:cubicBezTo>
                  <a:cubicBezTo>
                    <a:pt x="15308" y="10140"/>
                    <a:pt x="15265" y="10097"/>
                    <a:pt x="15237" y="10041"/>
                  </a:cubicBezTo>
                  <a:cubicBezTo>
                    <a:pt x="15195" y="9999"/>
                    <a:pt x="15153" y="9942"/>
                    <a:pt x="15139" y="9928"/>
                  </a:cubicBezTo>
                  <a:cubicBezTo>
                    <a:pt x="14843" y="9576"/>
                    <a:pt x="14575" y="9140"/>
                    <a:pt x="14491" y="8858"/>
                  </a:cubicBezTo>
                  <a:cubicBezTo>
                    <a:pt x="14449" y="8745"/>
                    <a:pt x="14364" y="8450"/>
                    <a:pt x="14364" y="8393"/>
                  </a:cubicBezTo>
                  <a:cubicBezTo>
                    <a:pt x="14350" y="8379"/>
                    <a:pt x="14336" y="8295"/>
                    <a:pt x="14322" y="8210"/>
                  </a:cubicBezTo>
                  <a:cubicBezTo>
                    <a:pt x="14252" y="7858"/>
                    <a:pt x="14252" y="7436"/>
                    <a:pt x="14308" y="7084"/>
                  </a:cubicBezTo>
                  <a:cubicBezTo>
                    <a:pt x="14336" y="6957"/>
                    <a:pt x="14364" y="6830"/>
                    <a:pt x="14364" y="6802"/>
                  </a:cubicBezTo>
                  <a:cubicBezTo>
                    <a:pt x="14519" y="6225"/>
                    <a:pt x="14547" y="6140"/>
                    <a:pt x="14674" y="5718"/>
                  </a:cubicBezTo>
                  <a:cubicBezTo>
                    <a:pt x="14716" y="5591"/>
                    <a:pt x="14773" y="5408"/>
                    <a:pt x="14801" y="5338"/>
                  </a:cubicBezTo>
                  <a:cubicBezTo>
                    <a:pt x="14829" y="5253"/>
                    <a:pt x="14857" y="5183"/>
                    <a:pt x="14857" y="5169"/>
                  </a:cubicBezTo>
                  <a:cubicBezTo>
                    <a:pt x="14857" y="5169"/>
                    <a:pt x="14871" y="5352"/>
                    <a:pt x="14871" y="5591"/>
                  </a:cubicBezTo>
                  <a:cubicBezTo>
                    <a:pt x="14871" y="6084"/>
                    <a:pt x="14913" y="6535"/>
                    <a:pt x="14984" y="6802"/>
                  </a:cubicBezTo>
                  <a:cubicBezTo>
                    <a:pt x="14998" y="6830"/>
                    <a:pt x="15012" y="6873"/>
                    <a:pt x="15012" y="6915"/>
                  </a:cubicBezTo>
                  <a:cubicBezTo>
                    <a:pt x="15068" y="7098"/>
                    <a:pt x="15378" y="7943"/>
                    <a:pt x="15449" y="8070"/>
                  </a:cubicBezTo>
                  <a:cubicBezTo>
                    <a:pt x="15477" y="8126"/>
                    <a:pt x="15491" y="8168"/>
                    <a:pt x="15491" y="8168"/>
                  </a:cubicBezTo>
                  <a:cubicBezTo>
                    <a:pt x="15491" y="8196"/>
                    <a:pt x="15702" y="8605"/>
                    <a:pt x="15744" y="8661"/>
                  </a:cubicBezTo>
                  <a:cubicBezTo>
                    <a:pt x="15801" y="8745"/>
                    <a:pt x="15885" y="8999"/>
                    <a:pt x="15984" y="9365"/>
                  </a:cubicBezTo>
                  <a:cubicBezTo>
                    <a:pt x="16068" y="9731"/>
                    <a:pt x="16265" y="10379"/>
                    <a:pt x="16279" y="10294"/>
                  </a:cubicBezTo>
                  <a:cubicBezTo>
                    <a:pt x="16279" y="10280"/>
                    <a:pt x="16265" y="10210"/>
                    <a:pt x="16251" y="10125"/>
                  </a:cubicBezTo>
                  <a:close/>
                  <a:moveTo>
                    <a:pt x="8718" y="5408"/>
                  </a:moveTo>
                  <a:cubicBezTo>
                    <a:pt x="8703" y="5408"/>
                    <a:pt x="8675" y="5394"/>
                    <a:pt x="8647" y="5380"/>
                  </a:cubicBezTo>
                  <a:cubicBezTo>
                    <a:pt x="8534" y="5338"/>
                    <a:pt x="8239" y="5169"/>
                    <a:pt x="8042" y="5056"/>
                  </a:cubicBezTo>
                  <a:cubicBezTo>
                    <a:pt x="7929" y="4986"/>
                    <a:pt x="7760" y="4887"/>
                    <a:pt x="7661" y="4845"/>
                  </a:cubicBezTo>
                  <a:cubicBezTo>
                    <a:pt x="7577" y="4788"/>
                    <a:pt x="7492" y="4732"/>
                    <a:pt x="7478" y="4732"/>
                  </a:cubicBezTo>
                  <a:cubicBezTo>
                    <a:pt x="7450" y="4704"/>
                    <a:pt x="6746" y="4352"/>
                    <a:pt x="6521" y="4253"/>
                  </a:cubicBezTo>
                  <a:cubicBezTo>
                    <a:pt x="6408" y="4211"/>
                    <a:pt x="6436" y="4239"/>
                    <a:pt x="6563" y="4296"/>
                  </a:cubicBezTo>
                  <a:cubicBezTo>
                    <a:pt x="6619" y="4324"/>
                    <a:pt x="6774" y="4408"/>
                    <a:pt x="6887" y="4479"/>
                  </a:cubicBezTo>
                  <a:cubicBezTo>
                    <a:pt x="7014" y="4535"/>
                    <a:pt x="7112" y="4591"/>
                    <a:pt x="7112" y="4591"/>
                  </a:cubicBezTo>
                  <a:cubicBezTo>
                    <a:pt x="7112" y="4591"/>
                    <a:pt x="7183" y="4648"/>
                    <a:pt x="7267" y="4690"/>
                  </a:cubicBezTo>
                  <a:cubicBezTo>
                    <a:pt x="7366" y="4746"/>
                    <a:pt x="7436" y="4788"/>
                    <a:pt x="7436" y="4788"/>
                  </a:cubicBezTo>
                  <a:cubicBezTo>
                    <a:pt x="7450" y="4788"/>
                    <a:pt x="7464" y="4803"/>
                    <a:pt x="7478" y="4817"/>
                  </a:cubicBezTo>
                  <a:cubicBezTo>
                    <a:pt x="7492" y="4831"/>
                    <a:pt x="7563" y="4873"/>
                    <a:pt x="7633" y="4929"/>
                  </a:cubicBezTo>
                  <a:cubicBezTo>
                    <a:pt x="7718" y="4972"/>
                    <a:pt x="7802" y="5028"/>
                    <a:pt x="7844" y="5056"/>
                  </a:cubicBezTo>
                  <a:cubicBezTo>
                    <a:pt x="7887" y="5084"/>
                    <a:pt x="7915" y="5098"/>
                    <a:pt x="7929" y="5098"/>
                  </a:cubicBezTo>
                  <a:cubicBezTo>
                    <a:pt x="7929" y="5098"/>
                    <a:pt x="7985" y="5126"/>
                    <a:pt x="8042" y="5155"/>
                  </a:cubicBezTo>
                  <a:cubicBezTo>
                    <a:pt x="8168" y="5239"/>
                    <a:pt x="8309" y="5309"/>
                    <a:pt x="8718" y="5478"/>
                  </a:cubicBezTo>
                  <a:cubicBezTo>
                    <a:pt x="8844" y="5535"/>
                    <a:pt x="8971" y="5591"/>
                    <a:pt x="8999" y="5591"/>
                  </a:cubicBezTo>
                  <a:cubicBezTo>
                    <a:pt x="9013" y="5591"/>
                    <a:pt x="9027" y="5591"/>
                    <a:pt x="9027" y="5591"/>
                  </a:cubicBezTo>
                  <a:cubicBezTo>
                    <a:pt x="9013" y="5605"/>
                    <a:pt x="8901" y="5619"/>
                    <a:pt x="8774" y="5619"/>
                  </a:cubicBezTo>
                  <a:cubicBezTo>
                    <a:pt x="8647" y="5633"/>
                    <a:pt x="8478" y="5662"/>
                    <a:pt x="8394" y="5662"/>
                  </a:cubicBezTo>
                  <a:cubicBezTo>
                    <a:pt x="8126" y="5690"/>
                    <a:pt x="7929" y="5676"/>
                    <a:pt x="7661" y="5605"/>
                  </a:cubicBezTo>
                  <a:cubicBezTo>
                    <a:pt x="7549" y="5577"/>
                    <a:pt x="7281" y="5450"/>
                    <a:pt x="7267" y="5422"/>
                  </a:cubicBezTo>
                  <a:cubicBezTo>
                    <a:pt x="7267" y="5408"/>
                    <a:pt x="7253" y="5408"/>
                    <a:pt x="7253" y="5408"/>
                  </a:cubicBezTo>
                  <a:cubicBezTo>
                    <a:pt x="7225" y="5408"/>
                    <a:pt x="7056" y="5295"/>
                    <a:pt x="7014" y="5253"/>
                  </a:cubicBezTo>
                  <a:cubicBezTo>
                    <a:pt x="7000" y="5239"/>
                    <a:pt x="6971" y="5211"/>
                    <a:pt x="6943" y="5197"/>
                  </a:cubicBezTo>
                  <a:cubicBezTo>
                    <a:pt x="6859" y="5126"/>
                    <a:pt x="6549" y="4817"/>
                    <a:pt x="6380" y="4634"/>
                  </a:cubicBezTo>
                  <a:cubicBezTo>
                    <a:pt x="6295" y="4535"/>
                    <a:pt x="6112" y="4338"/>
                    <a:pt x="5972" y="4183"/>
                  </a:cubicBezTo>
                  <a:cubicBezTo>
                    <a:pt x="5831" y="4042"/>
                    <a:pt x="5704" y="3915"/>
                    <a:pt x="5718" y="3915"/>
                  </a:cubicBezTo>
                  <a:cubicBezTo>
                    <a:pt x="5718" y="3915"/>
                    <a:pt x="5789" y="3901"/>
                    <a:pt x="5873" y="3887"/>
                  </a:cubicBezTo>
                  <a:cubicBezTo>
                    <a:pt x="5958" y="3873"/>
                    <a:pt x="6084" y="3845"/>
                    <a:pt x="6155" y="3831"/>
                  </a:cubicBezTo>
                  <a:cubicBezTo>
                    <a:pt x="6605" y="3746"/>
                    <a:pt x="6873" y="3732"/>
                    <a:pt x="7098" y="3789"/>
                  </a:cubicBezTo>
                  <a:cubicBezTo>
                    <a:pt x="7253" y="3817"/>
                    <a:pt x="7436" y="3887"/>
                    <a:pt x="7492" y="3929"/>
                  </a:cubicBezTo>
                  <a:cubicBezTo>
                    <a:pt x="7521" y="3944"/>
                    <a:pt x="7549" y="3958"/>
                    <a:pt x="7549" y="3958"/>
                  </a:cubicBezTo>
                  <a:cubicBezTo>
                    <a:pt x="7563" y="3958"/>
                    <a:pt x="7732" y="4070"/>
                    <a:pt x="7844" y="4155"/>
                  </a:cubicBezTo>
                  <a:cubicBezTo>
                    <a:pt x="7887" y="4197"/>
                    <a:pt x="7971" y="4282"/>
                    <a:pt x="8042" y="4352"/>
                  </a:cubicBezTo>
                  <a:cubicBezTo>
                    <a:pt x="8098" y="4422"/>
                    <a:pt x="8168" y="4507"/>
                    <a:pt x="8196" y="4535"/>
                  </a:cubicBezTo>
                  <a:cubicBezTo>
                    <a:pt x="8211" y="4563"/>
                    <a:pt x="8239" y="4591"/>
                    <a:pt x="8239" y="4605"/>
                  </a:cubicBezTo>
                  <a:cubicBezTo>
                    <a:pt x="8253" y="4605"/>
                    <a:pt x="8267" y="4648"/>
                    <a:pt x="8295" y="4676"/>
                  </a:cubicBezTo>
                  <a:cubicBezTo>
                    <a:pt x="8323" y="4704"/>
                    <a:pt x="8365" y="4774"/>
                    <a:pt x="8408" y="4817"/>
                  </a:cubicBezTo>
                  <a:cubicBezTo>
                    <a:pt x="8577" y="5042"/>
                    <a:pt x="8788" y="5309"/>
                    <a:pt x="8858" y="5366"/>
                  </a:cubicBezTo>
                  <a:cubicBezTo>
                    <a:pt x="8886" y="5394"/>
                    <a:pt x="8957" y="5450"/>
                    <a:pt x="8999" y="5478"/>
                  </a:cubicBezTo>
                  <a:cubicBezTo>
                    <a:pt x="9055" y="5507"/>
                    <a:pt x="9084" y="5535"/>
                    <a:pt x="9084" y="5549"/>
                  </a:cubicBezTo>
                  <a:cubicBezTo>
                    <a:pt x="9084" y="5577"/>
                    <a:pt x="8802" y="5464"/>
                    <a:pt x="8718" y="5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5"/>
            <p:cNvSpPr/>
            <p:nvPr/>
          </p:nvSpPr>
          <p:spPr>
            <a:xfrm rot="8660571" flipH="1">
              <a:off x="532226" y="1342018"/>
              <a:ext cx="1625997" cy="1413198"/>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4172325" y="2690125"/>
            <a:ext cx="3245700" cy="954300"/>
          </a:xfrm>
          <a:prstGeom prst="rect">
            <a:avLst/>
          </a:prstGeom>
        </p:spPr>
        <p:txBody>
          <a:bodyPr spcFirstLastPara="1" wrap="square" lIns="91425" tIns="91425" rIns="91425" bIns="91425" anchor="t" anchorCtr="0">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5972325" y="1611575"/>
            <a:ext cx="1445700" cy="8418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 name="Google Shape;21;p3"/>
          <p:cNvSpPr>
            <a:spLocks noGrp="1"/>
          </p:cNvSpPr>
          <p:nvPr>
            <p:ph type="pic" idx="3"/>
          </p:nvPr>
        </p:nvSpPr>
        <p:spPr>
          <a:xfrm>
            <a:off x="-2" y="0"/>
            <a:ext cx="3493500" cy="5143500"/>
          </a:xfrm>
          <a:prstGeom prst="rect">
            <a:avLst/>
          </a:prstGeom>
          <a:noFill/>
          <a:ln w="9525" cap="flat" cmpd="sng">
            <a:solidFill>
              <a:schemeClr val="lt2"/>
            </a:solidFill>
            <a:prstDash val="solid"/>
            <a:round/>
            <a:headEnd type="none" w="sm" len="sm"/>
            <a:tailEnd type="none" w="sm" len="sm"/>
          </a:ln>
        </p:spPr>
      </p:sp>
      <p:grpSp>
        <p:nvGrpSpPr>
          <p:cNvPr id="22" name="Google Shape;22;p3"/>
          <p:cNvGrpSpPr/>
          <p:nvPr/>
        </p:nvGrpSpPr>
        <p:grpSpPr>
          <a:xfrm>
            <a:off x="3372798" y="150"/>
            <a:ext cx="5866714" cy="5167198"/>
            <a:chOff x="3372798" y="150"/>
            <a:chExt cx="5866714" cy="5167198"/>
          </a:xfrm>
        </p:grpSpPr>
        <p:sp>
          <p:nvSpPr>
            <p:cNvPr id="23" name="Google Shape;23;p3"/>
            <p:cNvSpPr/>
            <p:nvPr/>
          </p:nvSpPr>
          <p:spPr>
            <a:xfrm>
              <a:off x="6140574" y="150"/>
              <a:ext cx="1723184" cy="966354"/>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rot="10800000">
              <a:off x="7365626" y="159"/>
              <a:ext cx="1873886" cy="2844772"/>
              <a:chOff x="-699025" y="3432375"/>
              <a:chExt cx="455900" cy="692125"/>
            </a:xfrm>
          </p:grpSpPr>
          <p:sp>
            <p:nvSpPr>
              <p:cNvPr id="25" name="Google Shape;25;p3"/>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30;p3"/>
            <p:cNvSpPr/>
            <p:nvPr/>
          </p:nvSpPr>
          <p:spPr>
            <a:xfrm>
              <a:off x="6553705" y="4471732"/>
              <a:ext cx="2069221" cy="695616"/>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rot="-5400000" flipH="1">
              <a:off x="3687391" y="3747705"/>
              <a:ext cx="1081202" cy="1710388"/>
            </a:xfrm>
            <a:custGeom>
              <a:avLst/>
              <a:gdLst/>
              <a:ahLst/>
              <a:cxnLst/>
              <a:rect l="l" t="t" r="r" b="b"/>
              <a:pathLst>
                <a:path w="11083" h="17533" extrusionOk="0">
                  <a:moveTo>
                    <a:pt x="1929" y="141"/>
                  </a:moveTo>
                  <a:cubicBezTo>
                    <a:pt x="1957" y="184"/>
                    <a:pt x="1971" y="226"/>
                    <a:pt x="1986" y="254"/>
                  </a:cubicBezTo>
                  <a:cubicBezTo>
                    <a:pt x="1986" y="268"/>
                    <a:pt x="2014" y="339"/>
                    <a:pt x="2056" y="409"/>
                  </a:cubicBezTo>
                  <a:cubicBezTo>
                    <a:pt x="2098" y="465"/>
                    <a:pt x="2126" y="522"/>
                    <a:pt x="2126" y="536"/>
                  </a:cubicBezTo>
                  <a:cubicBezTo>
                    <a:pt x="2126" y="536"/>
                    <a:pt x="2140" y="592"/>
                    <a:pt x="2169" y="662"/>
                  </a:cubicBezTo>
                  <a:cubicBezTo>
                    <a:pt x="2295" y="944"/>
                    <a:pt x="2507" y="1451"/>
                    <a:pt x="2521" y="1550"/>
                  </a:cubicBezTo>
                  <a:cubicBezTo>
                    <a:pt x="2535" y="1578"/>
                    <a:pt x="2535" y="1592"/>
                    <a:pt x="2549" y="1606"/>
                  </a:cubicBezTo>
                  <a:cubicBezTo>
                    <a:pt x="2563" y="1606"/>
                    <a:pt x="2563" y="1620"/>
                    <a:pt x="2563" y="1634"/>
                  </a:cubicBezTo>
                  <a:cubicBezTo>
                    <a:pt x="2563" y="1648"/>
                    <a:pt x="2591" y="1733"/>
                    <a:pt x="2633" y="1817"/>
                  </a:cubicBezTo>
                  <a:cubicBezTo>
                    <a:pt x="2760" y="2155"/>
                    <a:pt x="2802" y="2366"/>
                    <a:pt x="2802" y="2831"/>
                  </a:cubicBezTo>
                  <a:cubicBezTo>
                    <a:pt x="2802" y="3197"/>
                    <a:pt x="2802" y="3197"/>
                    <a:pt x="2760" y="3239"/>
                  </a:cubicBezTo>
                  <a:cubicBezTo>
                    <a:pt x="2746" y="3253"/>
                    <a:pt x="2732" y="3282"/>
                    <a:pt x="2732" y="3282"/>
                  </a:cubicBezTo>
                  <a:cubicBezTo>
                    <a:pt x="2732" y="3296"/>
                    <a:pt x="2690" y="3352"/>
                    <a:pt x="2661" y="3408"/>
                  </a:cubicBezTo>
                  <a:cubicBezTo>
                    <a:pt x="2605" y="3507"/>
                    <a:pt x="2507" y="3605"/>
                    <a:pt x="2338" y="3718"/>
                  </a:cubicBezTo>
                  <a:cubicBezTo>
                    <a:pt x="2295" y="3732"/>
                    <a:pt x="2253" y="3760"/>
                    <a:pt x="2253" y="3774"/>
                  </a:cubicBezTo>
                  <a:cubicBezTo>
                    <a:pt x="2253" y="3774"/>
                    <a:pt x="2155" y="3845"/>
                    <a:pt x="2042" y="3915"/>
                  </a:cubicBezTo>
                  <a:cubicBezTo>
                    <a:pt x="1845" y="4028"/>
                    <a:pt x="1662" y="4112"/>
                    <a:pt x="1324" y="4253"/>
                  </a:cubicBezTo>
                  <a:cubicBezTo>
                    <a:pt x="1253" y="4281"/>
                    <a:pt x="1197" y="4310"/>
                    <a:pt x="1183" y="4310"/>
                  </a:cubicBezTo>
                  <a:cubicBezTo>
                    <a:pt x="1169" y="4324"/>
                    <a:pt x="1113" y="4352"/>
                    <a:pt x="1042" y="4394"/>
                  </a:cubicBezTo>
                  <a:cubicBezTo>
                    <a:pt x="986" y="4422"/>
                    <a:pt x="944" y="4450"/>
                    <a:pt x="944" y="4450"/>
                  </a:cubicBezTo>
                  <a:cubicBezTo>
                    <a:pt x="944" y="4464"/>
                    <a:pt x="929" y="4464"/>
                    <a:pt x="915" y="4464"/>
                  </a:cubicBezTo>
                  <a:cubicBezTo>
                    <a:pt x="873" y="4464"/>
                    <a:pt x="549" y="4746"/>
                    <a:pt x="437" y="4873"/>
                  </a:cubicBezTo>
                  <a:cubicBezTo>
                    <a:pt x="380" y="4943"/>
                    <a:pt x="338" y="5000"/>
                    <a:pt x="338" y="5014"/>
                  </a:cubicBezTo>
                  <a:cubicBezTo>
                    <a:pt x="338" y="5014"/>
                    <a:pt x="324" y="5042"/>
                    <a:pt x="296" y="5070"/>
                  </a:cubicBezTo>
                  <a:cubicBezTo>
                    <a:pt x="239" y="5126"/>
                    <a:pt x="155" y="5323"/>
                    <a:pt x="127" y="5464"/>
                  </a:cubicBezTo>
                  <a:cubicBezTo>
                    <a:pt x="113" y="5492"/>
                    <a:pt x="113" y="5549"/>
                    <a:pt x="99" y="5591"/>
                  </a:cubicBezTo>
                  <a:cubicBezTo>
                    <a:pt x="99" y="5647"/>
                    <a:pt x="85" y="5746"/>
                    <a:pt x="70" y="5844"/>
                  </a:cubicBezTo>
                  <a:cubicBezTo>
                    <a:pt x="70" y="5929"/>
                    <a:pt x="56" y="6042"/>
                    <a:pt x="56" y="6098"/>
                  </a:cubicBezTo>
                  <a:cubicBezTo>
                    <a:pt x="42" y="6140"/>
                    <a:pt x="28" y="6225"/>
                    <a:pt x="28" y="6267"/>
                  </a:cubicBezTo>
                  <a:cubicBezTo>
                    <a:pt x="0" y="6408"/>
                    <a:pt x="14" y="6788"/>
                    <a:pt x="42" y="6943"/>
                  </a:cubicBezTo>
                  <a:cubicBezTo>
                    <a:pt x="113" y="7393"/>
                    <a:pt x="310" y="7929"/>
                    <a:pt x="493" y="8140"/>
                  </a:cubicBezTo>
                  <a:cubicBezTo>
                    <a:pt x="606" y="8281"/>
                    <a:pt x="845" y="8520"/>
                    <a:pt x="873" y="8520"/>
                  </a:cubicBezTo>
                  <a:cubicBezTo>
                    <a:pt x="873" y="8520"/>
                    <a:pt x="901" y="8534"/>
                    <a:pt x="915" y="8548"/>
                  </a:cubicBezTo>
                  <a:cubicBezTo>
                    <a:pt x="929" y="8562"/>
                    <a:pt x="958" y="8576"/>
                    <a:pt x="958" y="8576"/>
                  </a:cubicBezTo>
                  <a:cubicBezTo>
                    <a:pt x="972" y="8576"/>
                    <a:pt x="986" y="8590"/>
                    <a:pt x="986" y="8590"/>
                  </a:cubicBezTo>
                  <a:cubicBezTo>
                    <a:pt x="1000" y="8647"/>
                    <a:pt x="1352" y="8802"/>
                    <a:pt x="1493" y="8830"/>
                  </a:cubicBezTo>
                  <a:cubicBezTo>
                    <a:pt x="1648" y="8858"/>
                    <a:pt x="1986" y="8844"/>
                    <a:pt x="2112" y="8802"/>
                  </a:cubicBezTo>
                  <a:cubicBezTo>
                    <a:pt x="2239" y="8773"/>
                    <a:pt x="2521" y="8745"/>
                    <a:pt x="2760" y="8745"/>
                  </a:cubicBezTo>
                  <a:cubicBezTo>
                    <a:pt x="2971" y="8745"/>
                    <a:pt x="3028" y="8731"/>
                    <a:pt x="3028" y="8717"/>
                  </a:cubicBezTo>
                  <a:cubicBezTo>
                    <a:pt x="3028" y="8703"/>
                    <a:pt x="2985" y="8633"/>
                    <a:pt x="2901" y="8534"/>
                  </a:cubicBezTo>
                  <a:cubicBezTo>
                    <a:pt x="2690" y="8281"/>
                    <a:pt x="2464" y="7999"/>
                    <a:pt x="2464" y="7971"/>
                  </a:cubicBezTo>
                  <a:cubicBezTo>
                    <a:pt x="2464" y="7971"/>
                    <a:pt x="2436" y="7929"/>
                    <a:pt x="2408" y="7872"/>
                  </a:cubicBezTo>
                  <a:cubicBezTo>
                    <a:pt x="2380" y="7830"/>
                    <a:pt x="2352" y="7788"/>
                    <a:pt x="2352" y="7788"/>
                  </a:cubicBezTo>
                  <a:cubicBezTo>
                    <a:pt x="2352" y="7788"/>
                    <a:pt x="2324" y="7745"/>
                    <a:pt x="2295" y="7689"/>
                  </a:cubicBezTo>
                  <a:cubicBezTo>
                    <a:pt x="2253" y="7605"/>
                    <a:pt x="2183" y="7436"/>
                    <a:pt x="2112" y="7253"/>
                  </a:cubicBezTo>
                  <a:cubicBezTo>
                    <a:pt x="2084" y="7168"/>
                    <a:pt x="2070" y="6872"/>
                    <a:pt x="2098" y="6492"/>
                  </a:cubicBezTo>
                  <a:cubicBezTo>
                    <a:pt x="2112" y="6351"/>
                    <a:pt x="2112" y="6056"/>
                    <a:pt x="2112" y="5859"/>
                  </a:cubicBezTo>
                  <a:cubicBezTo>
                    <a:pt x="2098" y="5154"/>
                    <a:pt x="2098" y="4915"/>
                    <a:pt x="2126" y="4845"/>
                  </a:cubicBezTo>
                  <a:cubicBezTo>
                    <a:pt x="2140" y="4816"/>
                    <a:pt x="2155" y="4760"/>
                    <a:pt x="2169" y="4732"/>
                  </a:cubicBezTo>
                  <a:cubicBezTo>
                    <a:pt x="2183" y="4690"/>
                    <a:pt x="2267" y="4549"/>
                    <a:pt x="2352" y="4408"/>
                  </a:cubicBezTo>
                  <a:cubicBezTo>
                    <a:pt x="2563" y="4070"/>
                    <a:pt x="2732" y="3774"/>
                    <a:pt x="2732" y="3746"/>
                  </a:cubicBezTo>
                  <a:cubicBezTo>
                    <a:pt x="2732" y="3732"/>
                    <a:pt x="2732" y="3718"/>
                    <a:pt x="2746" y="3704"/>
                  </a:cubicBezTo>
                  <a:cubicBezTo>
                    <a:pt x="2760" y="3676"/>
                    <a:pt x="2816" y="3507"/>
                    <a:pt x="2845" y="3408"/>
                  </a:cubicBezTo>
                  <a:cubicBezTo>
                    <a:pt x="2901" y="3169"/>
                    <a:pt x="2901" y="2592"/>
                    <a:pt x="2845" y="2409"/>
                  </a:cubicBezTo>
                  <a:cubicBezTo>
                    <a:pt x="2830" y="2352"/>
                    <a:pt x="2873" y="2394"/>
                    <a:pt x="2901" y="2465"/>
                  </a:cubicBezTo>
                  <a:cubicBezTo>
                    <a:pt x="2957" y="2606"/>
                    <a:pt x="3154" y="3014"/>
                    <a:pt x="3211" y="3084"/>
                  </a:cubicBezTo>
                  <a:cubicBezTo>
                    <a:pt x="3239" y="3141"/>
                    <a:pt x="3267" y="3183"/>
                    <a:pt x="3267" y="3183"/>
                  </a:cubicBezTo>
                  <a:cubicBezTo>
                    <a:pt x="3267" y="3183"/>
                    <a:pt x="3295" y="3239"/>
                    <a:pt x="3337" y="3296"/>
                  </a:cubicBezTo>
                  <a:cubicBezTo>
                    <a:pt x="3506" y="3535"/>
                    <a:pt x="3535" y="3577"/>
                    <a:pt x="3577" y="3676"/>
                  </a:cubicBezTo>
                  <a:cubicBezTo>
                    <a:pt x="3591" y="3732"/>
                    <a:pt x="3647" y="3831"/>
                    <a:pt x="3675" y="3915"/>
                  </a:cubicBezTo>
                  <a:cubicBezTo>
                    <a:pt x="3704" y="4000"/>
                    <a:pt x="3774" y="4169"/>
                    <a:pt x="3830" y="4295"/>
                  </a:cubicBezTo>
                  <a:cubicBezTo>
                    <a:pt x="4027" y="4718"/>
                    <a:pt x="4027" y="4718"/>
                    <a:pt x="4098" y="4985"/>
                  </a:cubicBezTo>
                  <a:cubicBezTo>
                    <a:pt x="4126" y="5070"/>
                    <a:pt x="4154" y="5154"/>
                    <a:pt x="4168" y="5169"/>
                  </a:cubicBezTo>
                  <a:cubicBezTo>
                    <a:pt x="4196" y="5253"/>
                    <a:pt x="4365" y="5999"/>
                    <a:pt x="4394" y="6197"/>
                  </a:cubicBezTo>
                  <a:cubicBezTo>
                    <a:pt x="4450" y="6647"/>
                    <a:pt x="4436" y="7619"/>
                    <a:pt x="4365" y="7971"/>
                  </a:cubicBezTo>
                  <a:cubicBezTo>
                    <a:pt x="4365" y="7999"/>
                    <a:pt x="4351" y="8069"/>
                    <a:pt x="4337" y="8140"/>
                  </a:cubicBezTo>
                  <a:cubicBezTo>
                    <a:pt x="4323" y="8252"/>
                    <a:pt x="4295" y="8421"/>
                    <a:pt x="4281" y="8492"/>
                  </a:cubicBezTo>
                  <a:cubicBezTo>
                    <a:pt x="4281" y="8520"/>
                    <a:pt x="4267" y="8619"/>
                    <a:pt x="4253" y="8703"/>
                  </a:cubicBezTo>
                  <a:cubicBezTo>
                    <a:pt x="4239" y="8802"/>
                    <a:pt x="4210" y="8914"/>
                    <a:pt x="4196" y="8971"/>
                  </a:cubicBezTo>
                  <a:cubicBezTo>
                    <a:pt x="4182" y="9013"/>
                    <a:pt x="4168" y="9083"/>
                    <a:pt x="4154" y="9140"/>
                  </a:cubicBezTo>
                  <a:cubicBezTo>
                    <a:pt x="4112" y="9266"/>
                    <a:pt x="4041" y="9520"/>
                    <a:pt x="3957" y="9731"/>
                  </a:cubicBezTo>
                  <a:cubicBezTo>
                    <a:pt x="3858" y="10055"/>
                    <a:pt x="3746" y="10477"/>
                    <a:pt x="3661" y="10928"/>
                  </a:cubicBezTo>
                  <a:cubicBezTo>
                    <a:pt x="3619" y="11097"/>
                    <a:pt x="3535" y="11449"/>
                    <a:pt x="3506" y="11562"/>
                  </a:cubicBezTo>
                  <a:cubicBezTo>
                    <a:pt x="3464" y="11717"/>
                    <a:pt x="3436" y="11829"/>
                    <a:pt x="3422" y="11886"/>
                  </a:cubicBezTo>
                  <a:cubicBezTo>
                    <a:pt x="3422" y="11900"/>
                    <a:pt x="3408" y="11956"/>
                    <a:pt x="3394" y="11998"/>
                  </a:cubicBezTo>
                  <a:cubicBezTo>
                    <a:pt x="3380" y="12040"/>
                    <a:pt x="3366" y="12111"/>
                    <a:pt x="3351" y="12167"/>
                  </a:cubicBezTo>
                  <a:cubicBezTo>
                    <a:pt x="3337" y="12223"/>
                    <a:pt x="3323" y="12308"/>
                    <a:pt x="3309" y="12378"/>
                  </a:cubicBezTo>
                  <a:cubicBezTo>
                    <a:pt x="3267" y="12561"/>
                    <a:pt x="3183" y="13054"/>
                    <a:pt x="3168" y="13266"/>
                  </a:cubicBezTo>
                  <a:cubicBezTo>
                    <a:pt x="3154" y="13449"/>
                    <a:pt x="3154" y="13885"/>
                    <a:pt x="3168" y="14096"/>
                  </a:cubicBezTo>
                  <a:cubicBezTo>
                    <a:pt x="3183" y="14279"/>
                    <a:pt x="3253" y="14617"/>
                    <a:pt x="3281" y="14660"/>
                  </a:cubicBezTo>
                  <a:cubicBezTo>
                    <a:pt x="3295" y="14660"/>
                    <a:pt x="3295" y="14674"/>
                    <a:pt x="3295" y="14688"/>
                  </a:cubicBezTo>
                  <a:cubicBezTo>
                    <a:pt x="3295" y="14730"/>
                    <a:pt x="3366" y="14815"/>
                    <a:pt x="3394" y="14815"/>
                  </a:cubicBezTo>
                  <a:cubicBezTo>
                    <a:pt x="3408" y="14815"/>
                    <a:pt x="3436" y="14800"/>
                    <a:pt x="3450" y="14786"/>
                  </a:cubicBezTo>
                  <a:cubicBezTo>
                    <a:pt x="3478" y="14744"/>
                    <a:pt x="3549" y="14589"/>
                    <a:pt x="3591" y="14448"/>
                  </a:cubicBezTo>
                  <a:cubicBezTo>
                    <a:pt x="3633" y="14251"/>
                    <a:pt x="3788" y="13843"/>
                    <a:pt x="3873" y="13674"/>
                  </a:cubicBezTo>
                  <a:cubicBezTo>
                    <a:pt x="3943" y="13533"/>
                    <a:pt x="4070" y="13308"/>
                    <a:pt x="4154" y="13209"/>
                  </a:cubicBezTo>
                  <a:cubicBezTo>
                    <a:pt x="4295" y="13012"/>
                    <a:pt x="4422" y="12871"/>
                    <a:pt x="4605" y="12674"/>
                  </a:cubicBezTo>
                  <a:cubicBezTo>
                    <a:pt x="4731" y="12547"/>
                    <a:pt x="4858" y="12407"/>
                    <a:pt x="4900" y="12378"/>
                  </a:cubicBezTo>
                  <a:cubicBezTo>
                    <a:pt x="4929" y="12336"/>
                    <a:pt x="4957" y="12308"/>
                    <a:pt x="4957" y="12294"/>
                  </a:cubicBezTo>
                  <a:cubicBezTo>
                    <a:pt x="4957" y="12294"/>
                    <a:pt x="4999" y="12252"/>
                    <a:pt x="5027" y="12209"/>
                  </a:cubicBezTo>
                  <a:cubicBezTo>
                    <a:pt x="5069" y="12167"/>
                    <a:pt x="5140" y="12083"/>
                    <a:pt x="5182" y="12040"/>
                  </a:cubicBezTo>
                  <a:cubicBezTo>
                    <a:pt x="5224" y="11984"/>
                    <a:pt x="5267" y="11928"/>
                    <a:pt x="5281" y="11914"/>
                  </a:cubicBezTo>
                  <a:cubicBezTo>
                    <a:pt x="5295" y="11900"/>
                    <a:pt x="5337" y="11857"/>
                    <a:pt x="5365" y="11815"/>
                  </a:cubicBezTo>
                  <a:cubicBezTo>
                    <a:pt x="5379" y="11787"/>
                    <a:pt x="5421" y="11745"/>
                    <a:pt x="5436" y="11731"/>
                  </a:cubicBezTo>
                  <a:cubicBezTo>
                    <a:pt x="5450" y="11702"/>
                    <a:pt x="5492" y="11660"/>
                    <a:pt x="5506" y="11632"/>
                  </a:cubicBezTo>
                  <a:cubicBezTo>
                    <a:pt x="5534" y="11604"/>
                    <a:pt x="5576" y="11562"/>
                    <a:pt x="5590" y="11533"/>
                  </a:cubicBezTo>
                  <a:cubicBezTo>
                    <a:pt x="5619" y="11519"/>
                    <a:pt x="5647" y="11463"/>
                    <a:pt x="5675" y="11435"/>
                  </a:cubicBezTo>
                  <a:cubicBezTo>
                    <a:pt x="5703" y="11393"/>
                    <a:pt x="5717" y="11364"/>
                    <a:pt x="5731" y="11350"/>
                  </a:cubicBezTo>
                  <a:cubicBezTo>
                    <a:pt x="5745" y="11336"/>
                    <a:pt x="5774" y="11294"/>
                    <a:pt x="5816" y="11238"/>
                  </a:cubicBezTo>
                  <a:cubicBezTo>
                    <a:pt x="5844" y="11181"/>
                    <a:pt x="5886" y="11139"/>
                    <a:pt x="5886" y="11125"/>
                  </a:cubicBezTo>
                  <a:cubicBezTo>
                    <a:pt x="5900" y="11111"/>
                    <a:pt x="5943" y="11055"/>
                    <a:pt x="5957" y="11012"/>
                  </a:cubicBezTo>
                  <a:cubicBezTo>
                    <a:pt x="5957" y="10998"/>
                    <a:pt x="5971" y="10970"/>
                    <a:pt x="5985" y="10970"/>
                  </a:cubicBezTo>
                  <a:cubicBezTo>
                    <a:pt x="5985" y="10970"/>
                    <a:pt x="6041" y="10872"/>
                    <a:pt x="6097" y="10759"/>
                  </a:cubicBezTo>
                  <a:cubicBezTo>
                    <a:pt x="6196" y="10576"/>
                    <a:pt x="6309" y="10252"/>
                    <a:pt x="6337" y="10125"/>
                  </a:cubicBezTo>
                  <a:cubicBezTo>
                    <a:pt x="6365" y="10027"/>
                    <a:pt x="6379" y="9830"/>
                    <a:pt x="6407" y="9618"/>
                  </a:cubicBezTo>
                  <a:cubicBezTo>
                    <a:pt x="6435" y="9365"/>
                    <a:pt x="6435" y="9323"/>
                    <a:pt x="6449" y="9309"/>
                  </a:cubicBezTo>
                  <a:cubicBezTo>
                    <a:pt x="6449" y="9309"/>
                    <a:pt x="6464" y="9224"/>
                    <a:pt x="6478" y="9111"/>
                  </a:cubicBezTo>
                  <a:cubicBezTo>
                    <a:pt x="6492" y="8858"/>
                    <a:pt x="6506" y="8802"/>
                    <a:pt x="6520" y="8661"/>
                  </a:cubicBezTo>
                  <a:cubicBezTo>
                    <a:pt x="6576" y="8267"/>
                    <a:pt x="6562" y="8055"/>
                    <a:pt x="6464" y="7774"/>
                  </a:cubicBezTo>
                  <a:cubicBezTo>
                    <a:pt x="6435" y="7675"/>
                    <a:pt x="6407" y="7591"/>
                    <a:pt x="6407" y="7577"/>
                  </a:cubicBezTo>
                  <a:cubicBezTo>
                    <a:pt x="6407" y="7562"/>
                    <a:pt x="6182" y="6985"/>
                    <a:pt x="6140" y="6901"/>
                  </a:cubicBezTo>
                  <a:cubicBezTo>
                    <a:pt x="6126" y="6872"/>
                    <a:pt x="6111" y="6844"/>
                    <a:pt x="6111" y="6830"/>
                  </a:cubicBezTo>
                  <a:cubicBezTo>
                    <a:pt x="6111" y="6830"/>
                    <a:pt x="6097" y="6802"/>
                    <a:pt x="6083" y="6774"/>
                  </a:cubicBezTo>
                  <a:cubicBezTo>
                    <a:pt x="6069" y="6746"/>
                    <a:pt x="6027" y="6675"/>
                    <a:pt x="5999" y="6591"/>
                  </a:cubicBezTo>
                  <a:cubicBezTo>
                    <a:pt x="5943" y="6436"/>
                    <a:pt x="5633" y="5816"/>
                    <a:pt x="5590" y="5746"/>
                  </a:cubicBezTo>
                  <a:cubicBezTo>
                    <a:pt x="5576" y="5732"/>
                    <a:pt x="5534" y="5647"/>
                    <a:pt x="5506" y="5591"/>
                  </a:cubicBezTo>
                  <a:cubicBezTo>
                    <a:pt x="5464" y="5535"/>
                    <a:pt x="5436" y="5464"/>
                    <a:pt x="5421" y="5450"/>
                  </a:cubicBezTo>
                  <a:cubicBezTo>
                    <a:pt x="5407" y="5436"/>
                    <a:pt x="5393" y="5422"/>
                    <a:pt x="5393" y="5408"/>
                  </a:cubicBezTo>
                  <a:cubicBezTo>
                    <a:pt x="5393" y="5408"/>
                    <a:pt x="5379" y="5380"/>
                    <a:pt x="5365" y="5366"/>
                  </a:cubicBezTo>
                  <a:cubicBezTo>
                    <a:pt x="5351" y="5352"/>
                    <a:pt x="5337" y="5323"/>
                    <a:pt x="5337" y="5323"/>
                  </a:cubicBezTo>
                  <a:cubicBezTo>
                    <a:pt x="5337" y="5309"/>
                    <a:pt x="5224" y="5140"/>
                    <a:pt x="5210" y="5126"/>
                  </a:cubicBezTo>
                  <a:cubicBezTo>
                    <a:pt x="5196" y="5126"/>
                    <a:pt x="5182" y="5098"/>
                    <a:pt x="5154" y="5056"/>
                  </a:cubicBezTo>
                  <a:cubicBezTo>
                    <a:pt x="5084" y="4971"/>
                    <a:pt x="4929" y="4774"/>
                    <a:pt x="4872" y="4718"/>
                  </a:cubicBezTo>
                  <a:cubicBezTo>
                    <a:pt x="4830" y="4676"/>
                    <a:pt x="4816" y="4648"/>
                    <a:pt x="4816" y="4648"/>
                  </a:cubicBezTo>
                  <a:cubicBezTo>
                    <a:pt x="4816" y="4648"/>
                    <a:pt x="4900" y="4718"/>
                    <a:pt x="5013" y="4802"/>
                  </a:cubicBezTo>
                  <a:cubicBezTo>
                    <a:pt x="5520" y="5253"/>
                    <a:pt x="5886" y="5619"/>
                    <a:pt x="6154" y="5957"/>
                  </a:cubicBezTo>
                  <a:cubicBezTo>
                    <a:pt x="6210" y="6013"/>
                    <a:pt x="6266" y="6098"/>
                    <a:pt x="6295" y="6126"/>
                  </a:cubicBezTo>
                  <a:cubicBezTo>
                    <a:pt x="6323" y="6154"/>
                    <a:pt x="6365" y="6211"/>
                    <a:pt x="6379" y="6239"/>
                  </a:cubicBezTo>
                  <a:cubicBezTo>
                    <a:pt x="6393" y="6267"/>
                    <a:pt x="6421" y="6309"/>
                    <a:pt x="6449" y="6323"/>
                  </a:cubicBezTo>
                  <a:cubicBezTo>
                    <a:pt x="6464" y="6337"/>
                    <a:pt x="6492" y="6394"/>
                    <a:pt x="6520" y="6436"/>
                  </a:cubicBezTo>
                  <a:cubicBezTo>
                    <a:pt x="6534" y="6478"/>
                    <a:pt x="6576" y="6534"/>
                    <a:pt x="6590" y="6549"/>
                  </a:cubicBezTo>
                  <a:cubicBezTo>
                    <a:pt x="6661" y="6633"/>
                    <a:pt x="6661" y="6633"/>
                    <a:pt x="6703" y="6732"/>
                  </a:cubicBezTo>
                  <a:cubicBezTo>
                    <a:pt x="6731" y="6774"/>
                    <a:pt x="6759" y="6816"/>
                    <a:pt x="6773" y="6830"/>
                  </a:cubicBezTo>
                  <a:cubicBezTo>
                    <a:pt x="6787" y="6844"/>
                    <a:pt x="6816" y="6901"/>
                    <a:pt x="6844" y="6957"/>
                  </a:cubicBezTo>
                  <a:cubicBezTo>
                    <a:pt x="6872" y="7013"/>
                    <a:pt x="6900" y="7070"/>
                    <a:pt x="6914" y="7084"/>
                  </a:cubicBezTo>
                  <a:cubicBezTo>
                    <a:pt x="6914" y="7084"/>
                    <a:pt x="6942" y="7126"/>
                    <a:pt x="6970" y="7168"/>
                  </a:cubicBezTo>
                  <a:cubicBezTo>
                    <a:pt x="6985" y="7210"/>
                    <a:pt x="7027" y="7281"/>
                    <a:pt x="7055" y="7323"/>
                  </a:cubicBezTo>
                  <a:cubicBezTo>
                    <a:pt x="7182" y="7548"/>
                    <a:pt x="7393" y="7971"/>
                    <a:pt x="7449" y="8112"/>
                  </a:cubicBezTo>
                  <a:cubicBezTo>
                    <a:pt x="7477" y="8154"/>
                    <a:pt x="7520" y="8252"/>
                    <a:pt x="7548" y="8337"/>
                  </a:cubicBezTo>
                  <a:cubicBezTo>
                    <a:pt x="7618" y="8478"/>
                    <a:pt x="7660" y="8590"/>
                    <a:pt x="7801" y="8985"/>
                  </a:cubicBezTo>
                  <a:cubicBezTo>
                    <a:pt x="7900" y="9280"/>
                    <a:pt x="7998" y="9675"/>
                    <a:pt x="8027" y="9886"/>
                  </a:cubicBezTo>
                  <a:cubicBezTo>
                    <a:pt x="8027" y="9928"/>
                    <a:pt x="8041" y="9970"/>
                    <a:pt x="8041" y="9984"/>
                  </a:cubicBezTo>
                  <a:cubicBezTo>
                    <a:pt x="8083" y="10083"/>
                    <a:pt x="8083" y="11350"/>
                    <a:pt x="8041" y="11745"/>
                  </a:cubicBezTo>
                  <a:cubicBezTo>
                    <a:pt x="8041" y="11773"/>
                    <a:pt x="8027" y="11900"/>
                    <a:pt x="8027" y="12026"/>
                  </a:cubicBezTo>
                  <a:cubicBezTo>
                    <a:pt x="8027" y="12139"/>
                    <a:pt x="8013" y="12294"/>
                    <a:pt x="8013" y="12364"/>
                  </a:cubicBezTo>
                  <a:cubicBezTo>
                    <a:pt x="7998" y="12547"/>
                    <a:pt x="7998" y="13449"/>
                    <a:pt x="8013" y="13561"/>
                  </a:cubicBezTo>
                  <a:cubicBezTo>
                    <a:pt x="8013" y="13618"/>
                    <a:pt x="8027" y="13857"/>
                    <a:pt x="8041" y="14082"/>
                  </a:cubicBezTo>
                  <a:cubicBezTo>
                    <a:pt x="8055" y="14322"/>
                    <a:pt x="8069" y="14533"/>
                    <a:pt x="8069" y="14561"/>
                  </a:cubicBezTo>
                  <a:cubicBezTo>
                    <a:pt x="8083" y="14603"/>
                    <a:pt x="8083" y="14660"/>
                    <a:pt x="8097" y="14716"/>
                  </a:cubicBezTo>
                  <a:cubicBezTo>
                    <a:pt x="8111" y="14899"/>
                    <a:pt x="8167" y="15138"/>
                    <a:pt x="8294" y="15519"/>
                  </a:cubicBezTo>
                  <a:cubicBezTo>
                    <a:pt x="8336" y="15631"/>
                    <a:pt x="8365" y="15730"/>
                    <a:pt x="8379" y="15730"/>
                  </a:cubicBezTo>
                  <a:cubicBezTo>
                    <a:pt x="8393" y="15730"/>
                    <a:pt x="8393" y="15744"/>
                    <a:pt x="8393" y="15758"/>
                  </a:cubicBezTo>
                  <a:cubicBezTo>
                    <a:pt x="8393" y="15800"/>
                    <a:pt x="8562" y="16138"/>
                    <a:pt x="8660" y="16293"/>
                  </a:cubicBezTo>
                  <a:cubicBezTo>
                    <a:pt x="8942" y="16758"/>
                    <a:pt x="9139" y="16983"/>
                    <a:pt x="9435" y="17194"/>
                  </a:cubicBezTo>
                  <a:cubicBezTo>
                    <a:pt x="9533" y="17265"/>
                    <a:pt x="9632" y="17349"/>
                    <a:pt x="9660" y="17377"/>
                  </a:cubicBezTo>
                  <a:cubicBezTo>
                    <a:pt x="9688" y="17406"/>
                    <a:pt x="9745" y="17448"/>
                    <a:pt x="9773" y="17476"/>
                  </a:cubicBezTo>
                  <a:cubicBezTo>
                    <a:pt x="9829" y="17518"/>
                    <a:pt x="9871" y="17532"/>
                    <a:pt x="9885" y="17504"/>
                  </a:cubicBezTo>
                  <a:cubicBezTo>
                    <a:pt x="9885" y="17504"/>
                    <a:pt x="9857" y="17434"/>
                    <a:pt x="9815" y="17363"/>
                  </a:cubicBezTo>
                  <a:cubicBezTo>
                    <a:pt x="9618" y="16983"/>
                    <a:pt x="9604" y="16490"/>
                    <a:pt x="9759" y="15913"/>
                  </a:cubicBezTo>
                  <a:cubicBezTo>
                    <a:pt x="9787" y="15814"/>
                    <a:pt x="9815" y="15730"/>
                    <a:pt x="9815" y="15716"/>
                  </a:cubicBezTo>
                  <a:cubicBezTo>
                    <a:pt x="9857" y="15603"/>
                    <a:pt x="10139" y="14983"/>
                    <a:pt x="10294" y="14702"/>
                  </a:cubicBezTo>
                  <a:cubicBezTo>
                    <a:pt x="10308" y="14674"/>
                    <a:pt x="10322" y="14646"/>
                    <a:pt x="10392" y="14491"/>
                  </a:cubicBezTo>
                  <a:cubicBezTo>
                    <a:pt x="10449" y="14336"/>
                    <a:pt x="10533" y="14054"/>
                    <a:pt x="10561" y="13927"/>
                  </a:cubicBezTo>
                  <a:cubicBezTo>
                    <a:pt x="10618" y="13632"/>
                    <a:pt x="10561" y="13223"/>
                    <a:pt x="10435" y="12942"/>
                  </a:cubicBezTo>
                  <a:cubicBezTo>
                    <a:pt x="10406" y="12913"/>
                    <a:pt x="10378" y="12857"/>
                    <a:pt x="10364" y="12815"/>
                  </a:cubicBezTo>
                  <a:cubicBezTo>
                    <a:pt x="10350" y="12787"/>
                    <a:pt x="10308" y="12702"/>
                    <a:pt x="10266" y="12632"/>
                  </a:cubicBezTo>
                  <a:cubicBezTo>
                    <a:pt x="10223" y="12561"/>
                    <a:pt x="10195" y="12505"/>
                    <a:pt x="10195" y="12505"/>
                  </a:cubicBezTo>
                  <a:cubicBezTo>
                    <a:pt x="10195" y="12505"/>
                    <a:pt x="10181" y="12463"/>
                    <a:pt x="10153" y="12435"/>
                  </a:cubicBezTo>
                  <a:cubicBezTo>
                    <a:pt x="10125" y="12392"/>
                    <a:pt x="10054" y="12294"/>
                    <a:pt x="9998" y="12195"/>
                  </a:cubicBezTo>
                  <a:cubicBezTo>
                    <a:pt x="9857" y="11970"/>
                    <a:pt x="9759" y="11857"/>
                    <a:pt x="9393" y="11491"/>
                  </a:cubicBezTo>
                  <a:cubicBezTo>
                    <a:pt x="9280" y="11379"/>
                    <a:pt x="9181" y="11266"/>
                    <a:pt x="9153" y="11238"/>
                  </a:cubicBezTo>
                  <a:cubicBezTo>
                    <a:pt x="9125" y="11196"/>
                    <a:pt x="9026" y="11083"/>
                    <a:pt x="8900" y="10928"/>
                  </a:cubicBezTo>
                  <a:cubicBezTo>
                    <a:pt x="8871" y="10900"/>
                    <a:pt x="8787" y="10801"/>
                    <a:pt x="8717" y="10717"/>
                  </a:cubicBezTo>
                  <a:cubicBezTo>
                    <a:pt x="8646" y="10632"/>
                    <a:pt x="8576" y="10548"/>
                    <a:pt x="8576" y="10548"/>
                  </a:cubicBezTo>
                  <a:cubicBezTo>
                    <a:pt x="8576" y="10548"/>
                    <a:pt x="8548" y="10506"/>
                    <a:pt x="8519" y="10477"/>
                  </a:cubicBezTo>
                  <a:cubicBezTo>
                    <a:pt x="8491" y="10435"/>
                    <a:pt x="8435" y="10365"/>
                    <a:pt x="8393" y="10322"/>
                  </a:cubicBezTo>
                  <a:cubicBezTo>
                    <a:pt x="8308" y="10224"/>
                    <a:pt x="8308" y="10224"/>
                    <a:pt x="8196" y="10027"/>
                  </a:cubicBezTo>
                  <a:cubicBezTo>
                    <a:pt x="8139" y="9900"/>
                    <a:pt x="8111" y="9844"/>
                    <a:pt x="8083" y="9703"/>
                  </a:cubicBezTo>
                  <a:cubicBezTo>
                    <a:pt x="8027" y="9421"/>
                    <a:pt x="7900" y="8985"/>
                    <a:pt x="7829" y="8816"/>
                  </a:cubicBezTo>
                  <a:cubicBezTo>
                    <a:pt x="7815" y="8759"/>
                    <a:pt x="7787" y="8689"/>
                    <a:pt x="7773" y="8661"/>
                  </a:cubicBezTo>
                  <a:cubicBezTo>
                    <a:pt x="7759" y="8619"/>
                    <a:pt x="7731" y="8548"/>
                    <a:pt x="7717" y="8492"/>
                  </a:cubicBezTo>
                  <a:cubicBezTo>
                    <a:pt x="7632" y="8323"/>
                    <a:pt x="7632" y="8309"/>
                    <a:pt x="7731" y="8407"/>
                  </a:cubicBezTo>
                  <a:cubicBezTo>
                    <a:pt x="7886" y="8576"/>
                    <a:pt x="8097" y="8731"/>
                    <a:pt x="8336" y="8816"/>
                  </a:cubicBezTo>
                  <a:cubicBezTo>
                    <a:pt x="8421" y="8844"/>
                    <a:pt x="8491" y="8872"/>
                    <a:pt x="8519" y="8886"/>
                  </a:cubicBezTo>
                  <a:cubicBezTo>
                    <a:pt x="8548" y="8886"/>
                    <a:pt x="8688" y="8914"/>
                    <a:pt x="8829" y="8957"/>
                  </a:cubicBezTo>
                  <a:cubicBezTo>
                    <a:pt x="8970" y="8999"/>
                    <a:pt x="9111" y="9027"/>
                    <a:pt x="9153" y="9041"/>
                  </a:cubicBezTo>
                  <a:cubicBezTo>
                    <a:pt x="9224" y="9055"/>
                    <a:pt x="9533" y="9210"/>
                    <a:pt x="9674" y="9294"/>
                  </a:cubicBezTo>
                  <a:cubicBezTo>
                    <a:pt x="10012" y="9506"/>
                    <a:pt x="10181" y="9675"/>
                    <a:pt x="10435" y="10069"/>
                  </a:cubicBezTo>
                  <a:cubicBezTo>
                    <a:pt x="10632" y="10351"/>
                    <a:pt x="10688" y="10435"/>
                    <a:pt x="10773" y="10534"/>
                  </a:cubicBezTo>
                  <a:cubicBezTo>
                    <a:pt x="10843" y="10618"/>
                    <a:pt x="10941" y="10745"/>
                    <a:pt x="11068" y="10942"/>
                  </a:cubicBezTo>
                  <a:lnTo>
                    <a:pt x="11068" y="10829"/>
                  </a:lnTo>
                  <a:cubicBezTo>
                    <a:pt x="10984" y="10689"/>
                    <a:pt x="10941" y="10646"/>
                    <a:pt x="10885" y="10576"/>
                  </a:cubicBezTo>
                  <a:cubicBezTo>
                    <a:pt x="10716" y="10379"/>
                    <a:pt x="10702" y="10365"/>
                    <a:pt x="10463" y="10027"/>
                  </a:cubicBezTo>
                  <a:cubicBezTo>
                    <a:pt x="10378" y="9900"/>
                    <a:pt x="10308" y="9801"/>
                    <a:pt x="10294" y="9773"/>
                  </a:cubicBezTo>
                  <a:cubicBezTo>
                    <a:pt x="10266" y="9759"/>
                    <a:pt x="10223" y="9703"/>
                    <a:pt x="10181" y="9661"/>
                  </a:cubicBezTo>
                  <a:cubicBezTo>
                    <a:pt x="10054" y="9506"/>
                    <a:pt x="9674" y="9224"/>
                    <a:pt x="9407" y="9083"/>
                  </a:cubicBezTo>
                  <a:cubicBezTo>
                    <a:pt x="9336" y="9041"/>
                    <a:pt x="9181" y="8985"/>
                    <a:pt x="9097" y="8957"/>
                  </a:cubicBezTo>
                  <a:cubicBezTo>
                    <a:pt x="8815" y="8858"/>
                    <a:pt x="8857" y="8858"/>
                    <a:pt x="9336" y="8928"/>
                  </a:cubicBezTo>
                  <a:cubicBezTo>
                    <a:pt x="9477" y="8942"/>
                    <a:pt x="9618" y="8957"/>
                    <a:pt x="9674" y="8971"/>
                  </a:cubicBezTo>
                  <a:cubicBezTo>
                    <a:pt x="9730" y="8985"/>
                    <a:pt x="9829" y="8985"/>
                    <a:pt x="9899" y="8999"/>
                  </a:cubicBezTo>
                  <a:cubicBezTo>
                    <a:pt x="10308" y="9027"/>
                    <a:pt x="10547" y="9126"/>
                    <a:pt x="10758" y="9337"/>
                  </a:cubicBezTo>
                  <a:cubicBezTo>
                    <a:pt x="10815" y="9393"/>
                    <a:pt x="10857" y="9435"/>
                    <a:pt x="10857" y="9449"/>
                  </a:cubicBezTo>
                  <a:cubicBezTo>
                    <a:pt x="10857" y="9449"/>
                    <a:pt x="10871" y="9478"/>
                    <a:pt x="10899" y="9506"/>
                  </a:cubicBezTo>
                  <a:cubicBezTo>
                    <a:pt x="10927" y="9534"/>
                    <a:pt x="10984" y="9604"/>
                    <a:pt x="11026" y="9647"/>
                  </a:cubicBezTo>
                  <a:cubicBezTo>
                    <a:pt x="11040" y="9675"/>
                    <a:pt x="11068" y="9703"/>
                    <a:pt x="11082" y="9717"/>
                  </a:cubicBezTo>
                  <a:lnTo>
                    <a:pt x="11082" y="9632"/>
                  </a:lnTo>
                  <a:cubicBezTo>
                    <a:pt x="11054" y="9604"/>
                    <a:pt x="11026" y="9562"/>
                    <a:pt x="10984" y="9506"/>
                  </a:cubicBezTo>
                  <a:cubicBezTo>
                    <a:pt x="10815" y="9266"/>
                    <a:pt x="10646" y="9111"/>
                    <a:pt x="10477" y="9027"/>
                  </a:cubicBezTo>
                  <a:cubicBezTo>
                    <a:pt x="10280" y="8942"/>
                    <a:pt x="10068" y="8900"/>
                    <a:pt x="9561" y="8858"/>
                  </a:cubicBezTo>
                  <a:cubicBezTo>
                    <a:pt x="9519" y="8858"/>
                    <a:pt x="9435" y="8858"/>
                    <a:pt x="9393" y="8844"/>
                  </a:cubicBezTo>
                  <a:cubicBezTo>
                    <a:pt x="9336" y="8844"/>
                    <a:pt x="9209" y="8830"/>
                    <a:pt x="9083" y="8830"/>
                  </a:cubicBezTo>
                  <a:cubicBezTo>
                    <a:pt x="8759" y="8816"/>
                    <a:pt x="8618" y="8802"/>
                    <a:pt x="8477" y="8759"/>
                  </a:cubicBezTo>
                  <a:lnTo>
                    <a:pt x="8393" y="8731"/>
                  </a:lnTo>
                  <a:lnTo>
                    <a:pt x="8477" y="8717"/>
                  </a:lnTo>
                  <a:cubicBezTo>
                    <a:pt x="8519" y="8703"/>
                    <a:pt x="8618" y="8689"/>
                    <a:pt x="8674" y="8689"/>
                  </a:cubicBezTo>
                  <a:cubicBezTo>
                    <a:pt x="8731" y="8689"/>
                    <a:pt x="8829" y="8689"/>
                    <a:pt x="8900" y="8675"/>
                  </a:cubicBezTo>
                  <a:cubicBezTo>
                    <a:pt x="8956" y="8661"/>
                    <a:pt x="9055" y="8661"/>
                    <a:pt x="9111" y="8647"/>
                  </a:cubicBezTo>
                  <a:cubicBezTo>
                    <a:pt x="9181" y="8647"/>
                    <a:pt x="9280" y="8633"/>
                    <a:pt x="9350" y="8619"/>
                  </a:cubicBezTo>
                  <a:cubicBezTo>
                    <a:pt x="9407" y="8619"/>
                    <a:pt x="9590" y="8619"/>
                    <a:pt x="9745" y="8619"/>
                  </a:cubicBezTo>
                  <a:cubicBezTo>
                    <a:pt x="9885" y="8619"/>
                    <a:pt x="10125" y="8619"/>
                    <a:pt x="10251" y="8619"/>
                  </a:cubicBezTo>
                  <a:cubicBezTo>
                    <a:pt x="10632" y="8633"/>
                    <a:pt x="10787" y="8661"/>
                    <a:pt x="11082" y="8788"/>
                  </a:cubicBezTo>
                  <a:lnTo>
                    <a:pt x="11082" y="8745"/>
                  </a:lnTo>
                  <a:cubicBezTo>
                    <a:pt x="10913" y="8675"/>
                    <a:pt x="10758" y="8633"/>
                    <a:pt x="10561" y="8604"/>
                  </a:cubicBezTo>
                  <a:cubicBezTo>
                    <a:pt x="10322" y="8576"/>
                    <a:pt x="9576" y="8562"/>
                    <a:pt x="9280" y="8590"/>
                  </a:cubicBezTo>
                  <a:cubicBezTo>
                    <a:pt x="8590" y="8633"/>
                    <a:pt x="8393" y="8661"/>
                    <a:pt x="8379" y="8661"/>
                  </a:cubicBezTo>
                  <a:cubicBezTo>
                    <a:pt x="8336" y="8689"/>
                    <a:pt x="8238" y="8675"/>
                    <a:pt x="8167" y="8647"/>
                  </a:cubicBezTo>
                  <a:cubicBezTo>
                    <a:pt x="8069" y="8590"/>
                    <a:pt x="7886" y="8464"/>
                    <a:pt x="7773" y="8351"/>
                  </a:cubicBezTo>
                  <a:cubicBezTo>
                    <a:pt x="7618" y="8196"/>
                    <a:pt x="7604" y="8182"/>
                    <a:pt x="7365" y="7703"/>
                  </a:cubicBezTo>
                  <a:cubicBezTo>
                    <a:pt x="7154" y="7295"/>
                    <a:pt x="7083" y="7168"/>
                    <a:pt x="6914" y="6887"/>
                  </a:cubicBezTo>
                  <a:cubicBezTo>
                    <a:pt x="6858" y="6788"/>
                    <a:pt x="6816" y="6718"/>
                    <a:pt x="6816" y="6718"/>
                  </a:cubicBezTo>
                  <a:cubicBezTo>
                    <a:pt x="6816" y="6703"/>
                    <a:pt x="6801" y="6675"/>
                    <a:pt x="6773" y="6647"/>
                  </a:cubicBezTo>
                  <a:cubicBezTo>
                    <a:pt x="6745" y="6633"/>
                    <a:pt x="6717" y="6577"/>
                    <a:pt x="6703" y="6549"/>
                  </a:cubicBezTo>
                  <a:cubicBezTo>
                    <a:pt x="6661" y="6450"/>
                    <a:pt x="6365" y="6042"/>
                    <a:pt x="6224" y="5873"/>
                  </a:cubicBezTo>
                  <a:cubicBezTo>
                    <a:pt x="6013" y="5633"/>
                    <a:pt x="5717" y="5323"/>
                    <a:pt x="5506" y="5140"/>
                  </a:cubicBezTo>
                  <a:cubicBezTo>
                    <a:pt x="5436" y="5084"/>
                    <a:pt x="5365" y="5014"/>
                    <a:pt x="5365" y="5014"/>
                  </a:cubicBezTo>
                  <a:cubicBezTo>
                    <a:pt x="5337" y="4985"/>
                    <a:pt x="5055" y="4746"/>
                    <a:pt x="4999" y="4704"/>
                  </a:cubicBezTo>
                  <a:cubicBezTo>
                    <a:pt x="4971" y="4676"/>
                    <a:pt x="4886" y="4605"/>
                    <a:pt x="4802" y="4535"/>
                  </a:cubicBezTo>
                  <a:cubicBezTo>
                    <a:pt x="4717" y="4479"/>
                    <a:pt x="4591" y="4380"/>
                    <a:pt x="4534" y="4338"/>
                  </a:cubicBezTo>
                  <a:cubicBezTo>
                    <a:pt x="4140" y="4042"/>
                    <a:pt x="3718" y="3662"/>
                    <a:pt x="3591" y="3465"/>
                  </a:cubicBezTo>
                  <a:cubicBezTo>
                    <a:pt x="3549" y="3408"/>
                    <a:pt x="3520" y="3366"/>
                    <a:pt x="3506" y="3366"/>
                  </a:cubicBezTo>
                  <a:cubicBezTo>
                    <a:pt x="3506" y="3366"/>
                    <a:pt x="3492" y="3366"/>
                    <a:pt x="3492" y="3352"/>
                  </a:cubicBezTo>
                  <a:cubicBezTo>
                    <a:pt x="3492" y="3338"/>
                    <a:pt x="3478" y="3310"/>
                    <a:pt x="3450" y="3268"/>
                  </a:cubicBezTo>
                  <a:cubicBezTo>
                    <a:pt x="3323" y="3084"/>
                    <a:pt x="3267" y="3000"/>
                    <a:pt x="3154" y="2761"/>
                  </a:cubicBezTo>
                  <a:cubicBezTo>
                    <a:pt x="2929" y="2296"/>
                    <a:pt x="2887" y="2183"/>
                    <a:pt x="2647" y="1550"/>
                  </a:cubicBezTo>
                  <a:cubicBezTo>
                    <a:pt x="2605" y="1437"/>
                    <a:pt x="2535" y="1282"/>
                    <a:pt x="2507" y="1212"/>
                  </a:cubicBezTo>
                  <a:cubicBezTo>
                    <a:pt x="2478" y="1141"/>
                    <a:pt x="2450" y="1071"/>
                    <a:pt x="2450" y="1071"/>
                  </a:cubicBezTo>
                  <a:cubicBezTo>
                    <a:pt x="2450" y="1057"/>
                    <a:pt x="2436" y="1029"/>
                    <a:pt x="2436" y="1000"/>
                  </a:cubicBezTo>
                  <a:cubicBezTo>
                    <a:pt x="2422" y="972"/>
                    <a:pt x="2380" y="902"/>
                    <a:pt x="2366" y="831"/>
                  </a:cubicBezTo>
                  <a:cubicBezTo>
                    <a:pt x="2338" y="761"/>
                    <a:pt x="2295" y="691"/>
                    <a:pt x="2281" y="648"/>
                  </a:cubicBezTo>
                  <a:cubicBezTo>
                    <a:pt x="2253" y="592"/>
                    <a:pt x="2253" y="592"/>
                    <a:pt x="2295" y="606"/>
                  </a:cubicBezTo>
                  <a:cubicBezTo>
                    <a:pt x="2309" y="620"/>
                    <a:pt x="2324" y="634"/>
                    <a:pt x="2338" y="648"/>
                  </a:cubicBezTo>
                  <a:cubicBezTo>
                    <a:pt x="2366" y="676"/>
                    <a:pt x="2563" y="817"/>
                    <a:pt x="2718" y="916"/>
                  </a:cubicBezTo>
                  <a:cubicBezTo>
                    <a:pt x="2816" y="958"/>
                    <a:pt x="2901" y="1014"/>
                    <a:pt x="2929" y="1029"/>
                  </a:cubicBezTo>
                  <a:cubicBezTo>
                    <a:pt x="3056" y="1099"/>
                    <a:pt x="3816" y="1465"/>
                    <a:pt x="3830" y="1465"/>
                  </a:cubicBezTo>
                  <a:cubicBezTo>
                    <a:pt x="3830" y="1465"/>
                    <a:pt x="4140" y="1620"/>
                    <a:pt x="4365" y="1719"/>
                  </a:cubicBezTo>
                  <a:cubicBezTo>
                    <a:pt x="4422" y="1747"/>
                    <a:pt x="4478" y="1775"/>
                    <a:pt x="4492" y="1775"/>
                  </a:cubicBezTo>
                  <a:cubicBezTo>
                    <a:pt x="4520" y="1775"/>
                    <a:pt x="5027" y="2085"/>
                    <a:pt x="5055" y="2113"/>
                  </a:cubicBezTo>
                  <a:cubicBezTo>
                    <a:pt x="5069" y="2127"/>
                    <a:pt x="5112" y="2155"/>
                    <a:pt x="5154" y="2197"/>
                  </a:cubicBezTo>
                  <a:cubicBezTo>
                    <a:pt x="5210" y="2240"/>
                    <a:pt x="5267" y="2282"/>
                    <a:pt x="5295" y="2310"/>
                  </a:cubicBezTo>
                  <a:cubicBezTo>
                    <a:pt x="5323" y="2338"/>
                    <a:pt x="5379" y="2380"/>
                    <a:pt x="5421" y="2423"/>
                  </a:cubicBezTo>
                  <a:cubicBezTo>
                    <a:pt x="5759" y="2718"/>
                    <a:pt x="5858" y="2817"/>
                    <a:pt x="6111" y="3127"/>
                  </a:cubicBezTo>
                  <a:cubicBezTo>
                    <a:pt x="6351" y="3408"/>
                    <a:pt x="6506" y="3634"/>
                    <a:pt x="6647" y="3901"/>
                  </a:cubicBezTo>
                  <a:cubicBezTo>
                    <a:pt x="6661" y="3943"/>
                    <a:pt x="6717" y="4014"/>
                    <a:pt x="6745" y="4070"/>
                  </a:cubicBezTo>
                  <a:cubicBezTo>
                    <a:pt x="6773" y="4126"/>
                    <a:pt x="6816" y="4183"/>
                    <a:pt x="6844" y="4225"/>
                  </a:cubicBezTo>
                  <a:cubicBezTo>
                    <a:pt x="6858" y="4253"/>
                    <a:pt x="6886" y="4310"/>
                    <a:pt x="6928" y="4352"/>
                  </a:cubicBezTo>
                  <a:cubicBezTo>
                    <a:pt x="6956" y="4408"/>
                    <a:pt x="6999" y="4493"/>
                    <a:pt x="7027" y="4549"/>
                  </a:cubicBezTo>
                  <a:cubicBezTo>
                    <a:pt x="7196" y="4873"/>
                    <a:pt x="7224" y="4943"/>
                    <a:pt x="7280" y="5014"/>
                  </a:cubicBezTo>
                  <a:cubicBezTo>
                    <a:pt x="7407" y="5169"/>
                    <a:pt x="7604" y="5295"/>
                    <a:pt x="7942" y="5408"/>
                  </a:cubicBezTo>
                  <a:cubicBezTo>
                    <a:pt x="8027" y="5436"/>
                    <a:pt x="8111" y="5464"/>
                    <a:pt x="8125" y="5478"/>
                  </a:cubicBezTo>
                  <a:cubicBezTo>
                    <a:pt x="8224" y="5507"/>
                    <a:pt x="8365" y="5563"/>
                    <a:pt x="8562" y="5605"/>
                  </a:cubicBezTo>
                  <a:cubicBezTo>
                    <a:pt x="8970" y="5718"/>
                    <a:pt x="9252" y="5788"/>
                    <a:pt x="9364" y="5802"/>
                  </a:cubicBezTo>
                  <a:cubicBezTo>
                    <a:pt x="9393" y="5816"/>
                    <a:pt x="9421" y="5816"/>
                    <a:pt x="9421" y="5816"/>
                  </a:cubicBezTo>
                  <a:cubicBezTo>
                    <a:pt x="9435" y="5830"/>
                    <a:pt x="9463" y="5830"/>
                    <a:pt x="9505" y="5844"/>
                  </a:cubicBezTo>
                  <a:cubicBezTo>
                    <a:pt x="9547" y="5859"/>
                    <a:pt x="9632" y="5873"/>
                    <a:pt x="9688" y="5887"/>
                  </a:cubicBezTo>
                  <a:cubicBezTo>
                    <a:pt x="10097" y="5971"/>
                    <a:pt x="10054" y="5985"/>
                    <a:pt x="11068" y="5985"/>
                  </a:cubicBezTo>
                  <a:lnTo>
                    <a:pt x="11068" y="5915"/>
                  </a:lnTo>
                  <a:cubicBezTo>
                    <a:pt x="10153" y="5929"/>
                    <a:pt x="10083" y="5929"/>
                    <a:pt x="9519" y="5774"/>
                  </a:cubicBezTo>
                  <a:cubicBezTo>
                    <a:pt x="9491" y="5774"/>
                    <a:pt x="9393" y="5746"/>
                    <a:pt x="9308" y="5732"/>
                  </a:cubicBezTo>
                  <a:cubicBezTo>
                    <a:pt x="9097" y="5690"/>
                    <a:pt x="8843" y="5619"/>
                    <a:pt x="8731" y="5591"/>
                  </a:cubicBezTo>
                  <a:cubicBezTo>
                    <a:pt x="8688" y="5577"/>
                    <a:pt x="8618" y="5563"/>
                    <a:pt x="8576" y="5549"/>
                  </a:cubicBezTo>
                  <a:cubicBezTo>
                    <a:pt x="8505" y="5535"/>
                    <a:pt x="8153" y="5422"/>
                    <a:pt x="8111" y="5408"/>
                  </a:cubicBezTo>
                  <a:cubicBezTo>
                    <a:pt x="8013" y="5366"/>
                    <a:pt x="7970" y="5352"/>
                    <a:pt x="7900" y="5338"/>
                  </a:cubicBezTo>
                  <a:cubicBezTo>
                    <a:pt x="7731" y="5267"/>
                    <a:pt x="7534" y="5154"/>
                    <a:pt x="7421" y="5056"/>
                  </a:cubicBezTo>
                  <a:cubicBezTo>
                    <a:pt x="7337" y="4971"/>
                    <a:pt x="7224" y="4816"/>
                    <a:pt x="7224" y="4774"/>
                  </a:cubicBezTo>
                  <a:cubicBezTo>
                    <a:pt x="7224" y="4746"/>
                    <a:pt x="7111" y="4507"/>
                    <a:pt x="7069" y="4436"/>
                  </a:cubicBezTo>
                  <a:cubicBezTo>
                    <a:pt x="7041" y="4394"/>
                    <a:pt x="6999" y="4324"/>
                    <a:pt x="6970" y="4267"/>
                  </a:cubicBezTo>
                  <a:cubicBezTo>
                    <a:pt x="6942" y="4225"/>
                    <a:pt x="6900" y="4141"/>
                    <a:pt x="6858" y="4084"/>
                  </a:cubicBezTo>
                  <a:cubicBezTo>
                    <a:pt x="6830" y="4042"/>
                    <a:pt x="6787" y="3958"/>
                    <a:pt x="6759" y="3915"/>
                  </a:cubicBezTo>
                  <a:cubicBezTo>
                    <a:pt x="6731" y="3873"/>
                    <a:pt x="6703" y="3817"/>
                    <a:pt x="6675" y="3774"/>
                  </a:cubicBezTo>
                  <a:cubicBezTo>
                    <a:pt x="6661" y="3732"/>
                    <a:pt x="6618" y="3662"/>
                    <a:pt x="6590" y="3620"/>
                  </a:cubicBezTo>
                  <a:cubicBezTo>
                    <a:pt x="6576" y="3577"/>
                    <a:pt x="6534" y="3535"/>
                    <a:pt x="6520" y="3521"/>
                  </a:cubicBezTo>
                  <a:cubicBezTo>
                    <a:pt x="6506" y="3493"/>
                    <a:pt x="6478" y="3451"/>
                    <a:pt x="6435" y="3394"/>
                  </a:cubicBezTo>
                  <a:cubicBezTo>
                    <a:pt x="6407" y="3352"/>
                    <a:pt x="6365" y="3296"/>
                    <a:pt x="6337" y="3268"/>
                  </a:cubicBezTo>
                  <a:cubicBezTo>
                    <a:pt x="6323" y="3239"/>
                    <a:pt x="6266" y="3183"/>
                    <a:pt x="6238" y="3127"/>
                  </a:cubicBezTo>
                  <a:cubicBezTo>
                    <a:pt x="6196" y="3084"/>
                    <a:pt x="6154" y="3028"/>
                    <a:pt x="6126" y="3000"/>
                  </a:cubicBezTo>
                  <a:cubicBezTo>
                    <a:pt x="6111" y="2986"/>
                    <a:pt x="6055" y="2915"/>
                    <a:pt x="6013" y="2859"/>
                  </a:cubicBezTo>
                  <a:cubicBezTo>
                    <a:pt x="5957" y="2817"/>
                    <a:pt x="5886" y="2732"/>
                    <a:pt x="5858" y="2704"/>
                  </a:cubicBezTo>
                  <a:cubicBezTo>
                    <a:pt x="5816" y="2662"/>
                    <a:pt x="5759" y="2606"/>
                    <a:pt x="5717" y="2578"/>
                  </a:cubicBezTo>
                  <a:cubicBezTo>
                    <a:pt x="5647" y="2507"/>
                    <a:pt x="5562" y="2437"/>
                    <a:pt x="5309" y="2240"/>
                  </a:cubicBezTo>
                  <a:cubicBezTo>
                    <a:pt x="5196" y="2141"/>
                    <a:pt x="5084" y="2056"/>
                    <a:pt x="5069" y="2042"/>
                  </a:cubicBezTo>
                  <a:cubicBezTo>
                    <a:pt x="5055" y="2028"/>
                    <a:pt x="5013" y="2000"/>
                    <a:pt x="4985" y="1986"/>
                  </a:cubicBezTo>
                  <a:cubicBezTo>
                    <a:pt x="4957" y="1972"/>
                    <a:pt x="4943" y="1958"/>
                    <a:pt x="4943" y="1958"/>
                  </a:cubicBezTo>
                  <a:cubicBezTo>
                    <a:pt x="4943" y="1944"/>
                    <a:pt x="5069" y="2000"/>
                    <a:pt x="5351" y="2141"/>
                  </a:cubicBezTo>
                  <a:cubicBezTo>
                    <a:pt x="5478" y="2197"/>
                    <a:pt x="5605" y="2254"/>
                    <a:pt x="5605" y="2254"/>
                  </a:cubicBezTo>
                  <a:cubicBezTo>
                    <a:pt x="5605" y="2254"/>
                    <a:pt x="5731" y="2310"/>
                    <a:pt x="5886" y="2380"/>
                  </a:cubicBezTo>
                  <a:cubicBezTo>
                    <a:pt x="6041" y="2451"/>
                    <a:pt x="6210" y="2521"/>
                    <a:pt x="6266" y="2535"/>
                  </a:cubicBezTo>
                  <a:cubicBezTo>
                    <a:pt x="6435" y="2606"/>
                    <a:pt x="6759" y="2761"/>
                    <a:pt x="6942" y="2859"/>
                  </a:cubicBezTo>
                  <a:cubicBezTo>
                    <a:pt x="7041" y="2901"/>
                    <a:pt x="7125" y="2958"/>
                    <a:pt x="7139" y="2958"/>
                  </a:cubicBezTo>
                  <a:cubicBezTo>
                    <a:pt x="7154" y="2972"/>
                    <a:pt x="7196" y="2986"/>
                    <a:pt x="7238" y="3014"/>
                  </a:cubicBezTo>
                  <a:cubicBezTo>
                    <a:pt x="7308" y="3056"/>
                    <a:pt x="7393" y="3099"/>
                    <a:pt x="7689" y="3268"/>
                  </a:cubicBezTo>
                  <a:cubicBezTo>
                    <a:pt x="7773" y="3310"/>
                    <a:pt x="7858" y="3352"/>
                    <a:pt x="7886" y="3352"/>
                  </a:cubicBezTo>
                  <a:cubicBezTo>
                    <a:pt x="7914" y="3366"/>
                    <a:pt x="8027" y="3408"/>
                    <a:pt x="8153" y="3451"/>
                  </a:cubicBezTo>
                  <a:cubicBezTo>
                    <a:pt x="8266" y="3507"/>
                    <a:pt x="8379" y="3535"/>
                    <a:pt x="8393" y="3535"/>
                  </a:cubicBezTo>
                  <a:cubicBezTo>
                    <a:pt x="8421" y="3535"/>
                    <a:pt x="8449" y="3549"/>
                    <a:pt x="8477" y="3563"/>
                  </a:cubicBezTo>
                  <a:cubicBezTo>
                    <a:pt x="8505" y="3577"/>
                    <a:pt x="8590" y="3605"/>
                    <a:pt x="8660" y="3634"/>
                  </a:cubicBezTo>
                  <a:cubicBezTo>
                    <a:pt x="8843" y="3690"/>
                    <a:pt x="8942" y="3732"/>
                    <a:pt x="9745" y="4141"/>
                  </a:cubicBezTo>
                  <a:cubicBezTo>
                    <a:pt x="10435" y="4493"/>
                    <a:pt x="10730" y="4633"/>
                    <a:pt x="11068" y="4746"/>
                  </a:cubicBezTo>
                  <a:lnTo>
                    <a:pt x="11068" y="4718"/>
                  </a:lnTo>
                  <a:cubicBezTo>
                    <a:pt x="10660" y="4563"/>
                    <a:pt x="10308" y="4394"/>
                    <a:pt x="9857" y="4141"/>
                  </a:cubicBezTo>
                  <a:cubicBezTo>
                    <a:pt x="9519" y="3958"/>
                    <a:pt x="9055" y="3718"/>
                    <a:pt x="8843" y="3634"/>
                  </a:cubicBezTo>
                  <a:cubicBezTo>
                    <a:pt x="8674" y="3549"/>
                    <a:pt x="8252" y="3394"/>
                    <a:pt x="8181" y="3380"/>
                  </a:cubicBezTo>
                  <a:cubicBezTo>
                    <a:pt x="8083" y="3352"/>
                    <a:pt x="7646" y="3141"/>
                    <a:pt x="7323" y="2958"/>
                  </a:cubicBezTo>
                  <a:cubicBezTo>
                    <a:pt x="6900" y="2718"/>
                    <a:pt x="6675" y="2620"/>
                    <a:pt x="6210" y="2423"/>
                  </a:cubicBezTo>
                  <a:cubicBezTo>
                    <a:pt x="6041" y="2352"/>
                    <a:pt x="5886" y="2282"/>
                    <a:pt x="5858" y="2282"/>
                  </a:cubicBezTo>
                  <a:cubicBezTo>
                    <a:pt x="5534" y="2127"/>
                    <a:pt x="5337" y="2028"/>
                    <a:pt x="5365" y="2028"/>
                  </a:cubicBezTo>
                  <a:cubicBezTo>
                    <a:pt x="5379" y="2028"/>
                    <a:pt x="5506" y="2056"/>
                    <a:pt x="5675" y="2099"/>
                  </a:cubicBezTo>
                  <a:cubicBezTo>
                    <a:pt x="6083" y="2211"/>
                    <a:pt x="6196" y="2225"/>
                    <a:pt x="6464" y="2225"/>
                  </a:cubicBezTo>
                  <a:cubicBezTo>
                    <a:pt x="6689" y="2225"/>
                    <a:pt x="7083" y="2197"/>
                    <a:pt x="7252" y="2183"/>
                  </a:cubicBezTo>
                  <a:cubicBezTo>
                    <a:pt x="7590" y="2141"/>
                    <a:pt x="7604" y="2141"/>
                    <a:pt x="8421" y="2113"/>
                  </a:cubicBezTo>
                  <a:cubicBezTo>
                    <a:pt x="8646" y="2099"/>
                    <a:pt x="8900" y="2085"/>
                    <a:pt x="8998" y="2085"/>
                  </a:cubicBezTo>
                  <a:cubicBezTo>
                    <a:pt x="9083" y="2085"/>
                    <a:pt x="9252" y="2071"/>
                    <a:pt x="9378" y="2071"/>
                  </a:cubicBezTo>
                  <a:cubicBezTo>
                    <a:pt x="9491" y="2071"/>
                    <a:pt x="9590" y="2056"/>
                    <a:pt x="9590" y="2056"/>
                  </a:cubicBezTo>
                  <a:cubicBezTo>
                    <a:pt x="9604" y="2056"/>
                    <a:pt x="9773" y="2042"/>
                    <a:pt x="9956" y="2042"/>
                  </a:cubicBezTo>
                  <a:cubicBezTo>
                    <a:pt x="10336" y="2042"/>
                    <a:pt x="10477" y="2056"/>
                    <a:pt x="10787" y="2141"/>
                  </a:cubicBezTo>
                  <a:cubicBezTo>
                    <a:pt x="10857" y="2155"/>
                    <a:pt x="10970" y="2197"/>
                    <a:pt x="11068" y="2240"/>
                  </a:cubicBezTo>
                  <a:lnTo>
                    <a:pt x="11068" y="2141"/>
                  </a:lnTo>
                  <a:cubicBezTo>
                    <a:pt x="11012" y="2113"/>
                    <a:pt x="10941" y="2099"/>
                    <a:pt x="10899" y="2085"/>
                  </a:cubicBezTo>
                  <a:cubicBezTo>
                    <a:pt x="10561" y="1972"/>
                    <a:pt x="10195" y="1930"/>
                    <a:pt x="9702" y="1972"/>
                  </a:cubicBezTo>
                  <a:cubicBezTo>
                    <a:pt x="9421" y="1986"/>
                    <a:pt x="8970" y="2014"/>
                    <a:pt x="8801" y="2014"/>
                  </a:cubicBezTo>
                  <a:cubicBezTo>
                    <a:pt x="8703" y="2014"/>
                    <a:pt x="8562" y="2028"/>
                    <a:pt x="8491" y="2028"/>
                  </a:cubicBezTo>
                  <a:cubicBezTo>
                    <a:pt x="8407" y="2042"/>
                    <a:pt x="8224" y="2042"/>
                    <a:pt x="8083" y="2056"/>
                  </a:cubicBezTo>
                  <a:cubicBezTo>
                    <a:pt x="7717" y="2071"/>
                    <a:pt x="7562" y="2071"/>
                    <a:pt x="7435" y="2099"/>
                  </a:cubicBezTo>
                  <a:cubicBezTo>
                    <a:pt x="7238" y="2113"/>
                    <a:pt x="7154" y="2127"/>
                    <a:pt x="7083" y="2127"/>
                  </a:cubicBezTo>
                  <a:cubicBezTo>
                    <a:pt x="7041" y="2141"/>
                    <a:pt x="6956" y="2141"/>
                    <a:pt x="6872" y="2141"/>
                  </a:cubicBezTo>
                  <a:cubicBezTo>
                    <a:pt x="6633" y="2169"/>
                    <a:pt x="6295" y="2169"/>
                    <a:pt x="6280" y="2155"/>
                  </a:cubicBezTo>
                  <a:cubicBezTo>
                    <a:pt x="6280" y="2155"/>
                    <a:pt x="6238" y="2141"/>
                    <a:pt x="6182" y="2141"/>
                  </a:cubicBezTo>
                  <a:cubicBezTo>
                    <a:pt x="6126" y="2127"/>
                    <a:pt x="6027" y="2113"/>
                    <a:pt x="5971" y="2099"/>
                  </a:cubicBezTo>
                  <a:cubicBezTo>
                    <a:pt x="5914" y="2085"/>
                    <a:pt x="5830" y="2071"/>
                    <a:pt x="5774" y="2056"/>
                  </a:cubicBezTo>
                  <a:cubicBezTo>
                    <a:pt x="5731" y="2056"/>
                    <a:pt x="5619" y="2028"/>
                    <a:pt x="5506" y="2000"/>
                  </a:cubicBezTo>
                  <a:cubicBezTo>
                    <a:pt x="5407" y="1986"/>
                    <a:pt x="5323" y="1958"/>
                    <a:pt x="5309" y="1958"/>
                  </a:cubicBezTo>
                  <a:cubicBezTo>
                    <a:pt x="5295" y="1958"/>
                    <a:pt x="5281" y="1944"/>
                    <a:pt x="5267" y="1944"/>
                  </a:cubicBezTo>
                  <a:cubicBezTo>
                    <a:pt x="5253" y="1930"/>
                    <a:pt x="5182" y="1916"/>
                    <a:pt x="5112" y="1902"/>
                  </a:cubicBezTo>
                  <a:cubicBezTo>
                    <a:pt x="4830" y="1831"/>
                    <a:pt x="4548" y="1733"/>
                    <a:pt x="4394" y="1662"/>
                  </a:cubicBezTo>
                  <a:cubicBezTo>
                    <a:pt x="4309" y="1606"/>
                    <a:pt x="4182" y="1550"/>
                    <a:pt x="4126" y="1521"/>
                  </a:cubicBezTo>
                  <a:cubicBezTo>
                    <a:pt x="3760" y="1352"/>
                    <a:pt x="3647" y="1310"/>
                    <a:pt x="3563" y="1268"/>
                  </a:cubicBezTo>
                  <a:cubicBezTo>
                    <a:pt x="3520" y="1240"/>
                    <a:pt x="3478" y="1226"/>
                    <a:pt x="3464" y="1226"/>
                  </a:cubicBezTo>
                  <a:cubicBezTo>
                    <a:pt x="3464" y="1226"/>
                    <a:pt x="3436" y="1226"/>
                    <a:pt x="3436" y="1212"/>
                  </a:cubicBezTo>
                  <a:cubicBezTo>
                    <a:pt x="3422" y="1197"/>
                    <a:pt x="3380" y="1169"/>
                    <a:pt x="3351" y="1169"/>
                  </a:cubicBezTo>
                  <a:cubicBezTo>
                    <a:pt x="3309" y="1155"/>
                    <a:pt x="3168" y="1071"/>
                    <a:pt x="2845" y="902"/>
                  </a:cubicBezTo>
                  <a:cubicBezTo>
                    <a:pt x="2802" y="874"/>
                    <a:pt x="2746" y="845"/>
                    <a:pt x="2732" y="817"/>
                  </a:cubicBezTo>
                  <a:cubicBezTo>
                    <a:pt x="2704" y="803"/>
                    <a:pt x="2676" y="789"/>
                    <a:pt x="2676" y="789"/>
                  </a:cubicBezTo>
                  <a:cubicBezTo>
                    <a:pt x="2661" y="789"/>
                    <a:pt x="2647" y="775"/>
                    <a:pt x="2619" y="761"/>
                  </a:cubicBezTo>
                  <a:cubicBezTo>
                    <a:pt x="2605" y="747"/>
                    <a:pt x="2591" y="733"/>
                    <a:pt x="2577" y="733"/>
                  </a:cubicBezTo>
                  <a:cubicBezTo>
                    <a:pt x="2563" y="733"/>
                    <a:pt x="2338" y="578"/>
                    <a:pt x="2295" y="536"/>
                  </a:cubicBezTo>
                  <a:cubicBezTo>
                    <a:pt x="2197" y="437"/>
                    <a:pt x="2140" y="367"/>
                    <a:pt x="2140" y="324"/>
                  </a:cubicBezTo>
                  <a:cubicBezTo>
                    <a:pt x="2126" y="310"/>
                    <a:pt x="2112" y="268"/>
                    <a:pt x="2098" y="240"/>
                  </a:cubicBezTo>
                  <a:cubicBezTo>
                    <a:pt x="2084" y="226"/>
                    <a:pt x="2042" y="141"/>
                    <a:pt x="2014" y="85"/>
                  </a:cubicBezTo>
                  <a:cubicBezTo>
                    <a:pt x="2000" y="57"/>
                    <a:pt x="1986" y="29"/>
                    <a:pt x="1971" y="1"/>
                  </a:cubicBezTo>
                  <a:lnTo>
                    <a:pt x="1859" y="1"/>
                  </a:lnTo>
                  <a:cubicBezTo>
                    <a:pt x="1873" y="43"/>
                    <a:pt x="1901" y="99"/>
                    <a:pt x="1929" y="141"/>
                  </a:cubicBezTo>
                  <a:close/>
                  <a:moveTo>
                    <a:pt x="1113" y="6887"/>
                  </a:moveTo>
                  <a:cubicBezTo>
                    <a:pt x="1169" y="7267"/>
                    <a:pt x="1197" y="7506"/>
                    <a:pt x="1211" y="7506"/>
                  </a:cubicBezTo>
                  <a:cubicBezTo>
                    <a:pt x="1225" y="7520"/>
                    <a:pt x="1197" y="7253"/>
                    <a:pt x="1169" y="6901"/>
                  </a:cubicBezTo>
                  <a:cubicBezTo>
                    <a:pt x="1141" y="6591"/>
                    <a:pt x="1127" y="6253"/>
                    <a:pt x="1155" y="6140"/>
                  </a:cubicBezTo>
                  <a:cubicBezTo>
                    <a:pt x="1211" y="5901"/>
                    <a:pt x="1310" y="5619"/>
                    <a:pt x="1422" y="5380"/>
                  </a:cubicBezTo>
                  <a:cubicBezTo>
                    <a:pt x="1535" y="5154"/>
                    <a:pt x="1788" y="4746"/>
                    <a:pt x="1943" y="4563"/>
                  </a:cubicBezTo>
                  <a:cubicBezTo>
                    <a:pt x="2028" y="4464"/>
                    <a:pt x="2056" y="4436"/>
                    <a:pt x="2295" y="4169"/>
                  </a:cubicBezTo>
                  <a:cubicBezTo>
                    <a:pt x="2478" y="3972"/>
                    <a:pt x="2591" y="3831"/>
                    <a:pt x="2605" y="3789"/>
                  </a:cubicBezTo>
                  <a:cubicBezTo>
                    <a:pt x="2619" y="3760"/>
                    <a:pt x="2619" y="3746"/>
                    <a:pt x="2619" y="3760"/>
                  </a:cubicBezTo>
                  <a:cubicBezTo>
                    <a:pt x="2647" y="3774"/>
                    <a:pt x="2478" y="4056"/>
                    <a:pt x="2324" y="4295"/>
                  </a:cubicBezTo>
                  <a:cubicBezTo>
                    <a:pt x="2211" y="4464"/>
                    <a:pt x="2084" y="4732"/>
                    <a:pt x="2042" y="4845"/>
                  </a:cubicBezTo>
                  <a:cubicBezTo>
                    <a:pt x="2000" y="5000"/>
                    <a:pt x="2000" y="5323"/>
                    <a:pt x="2042" y="5675"/>
                  </a:cubicBezTo>
                  <a:cubicBezTo>
                    <a:pt x="2056" y="5859"/>
                    <a:pt x="2070" y="6295"/>
                    <a:pt x="2042" y="6534"/>
                  </a:cubicBezTo>
                  <a:cubicBezTo>
                    <a:pt x="2014" y="6844"/>
                    <a:pt x="2014" y="7182"/>
                    <a:pt x="2042" y="7295"/>
                  </a:cubicBezTo>
                  <a:cubicBezTo>
                    <a:pt x="2056" y="7337"/>
                    <a:pt x="2070" y="7408"/>
                    <a:pt x="2098" y="7450"/>
                  </a:cubicBezTo>
                  <a:cubicBezTo>
                    <a:pt x="2112" y="7478"/>
                    <a:pt x="2126" y="7520"/>
                    <a:pt x="2126" y="7534"/>
                  </a:cubicBezTo>
                  <a:cubicBezTo>
                    <a:pt x="2126" y="7548"/>
                    <a:pt x="2267" y="7844"/>
                    <a:pt x="2281" y="7844"/>
                  </a:cubicBezTo>
                  <a:cubicBezTo>
                    <a:pt x="2295" y="7858"/>
                    <a:pt x="2309" y="7886"/>
                    <a:pt x="2324" y="7914"/>
                  </a:cubicBezTo>
                  <a:cubicBezTo>
                    <a:pt x="2394" y="8027"/>
                    <a:pt x="2605" y="8337"/>
                    <a:pt x="2676" y="8407"/>
                  </a:cubicBezTo>
                  <a:cubicBezTo>
                    <a:pt x="2704" y="8450"/>
                    <a:pt x="2760" y="8506"/>
                    <a:pt x="2774" y="8534"/>
                  </a:cubicBezTo>
                  <a:cubicBezTo>
                    <a:pt x="2802" y="8562"/>
                    <a:pt x="2830" y="8604"/>
                    <a:pt x="2859" y="8619"/>
                  </a:cubicBezTo>
                  <a:cubicBezTo>
                    <a:pt x="2901" y="8675"/>
                    <a:pt x="2929" y="8661"/>
                    <a:pt x="2704" y="8661"/>
                  </a:cubicBezTo>
                  <a:cubicBezTo>
                    <a:pt x="2563" y="8661"/>
                    <a:pt x="2295" y="8689"/>
                    <a:pt x="2084" y="8731"/>
                  </a:cubicBezTo>
                  <a:cubicBezTo>
                    <a:pt x="2014" y="8745"/>
                    <a:pt x="1873" y="8745"/>
                    <a:pt x="1746" y="8745"/>
                  </a:cubicBezTo>
                  <a:cubicBezTo>
                    <a:pt x="1549" y="8745"/>
                    <a:pt x="1521" y="8745"/>
                    <a:pt x="1408" y="8703"/>
                  </a:cubicBezTo>
                  <a:cubicBezTo>
                    <a:pt x="1352" y="8675"/>
                    <a:pt x="1267" y="8647"/>
                    <a:pt x="1239" y="8619"/>
                  </a:cubicBezTo>
                  <a:cubicBezTo>
                    <a:pt x="1211" y="8604"/>
                    <a:pt x="1183" y="8576"/>
                    <a:pt x="1183" y="8576"/>
                  </a:cubicBezTo>
                  <a:cubicBezTo>
                    <a:pt x="1169" y="8576"/>
                    <a:pt x="1056" y="8506"/>
                    <a:pt x="1014" y="8478"/>
                  </a:cubicBezTo>
                  <a:cubicBezTo>
                    <a:pt x="1000" y="8478"/>
                    <a:pt x="944" y="8435"/>
                    <a:pt x="887" y="8393"/>
                  </a:cubicBezTo>
                  <a:cubicBezTo>
                    <a:pt x="718" y="8252"/>
                    <a:pt x="535" y="8055"/>
                    <a:pt x="465" y="7900"/>
                  </a:cubicBezTo>
                  <a:cubicBezTo>
                    <a:pt x="437" y="7858"/>
                    <a:pt x="408" y="7788"/>
                    <a:pt x="380" y="7760"/>
                  </a:cubicBezTo>
                  <a:cubicBezTo>
                    <a:pt x="352" y="7717"/>
                    <a:pt x="310" y="7605"/>
                    <a:pt x="282" y="7520"/>
                  </a:cubicBezTo>
                  <a:cubicBezTo>
                    <a:pt x="254" y="7422"/>
                    <a:pt x="225" y="7309"/>
                    <a:pt x="211" y="7267"/>
                  </a:cubicBezTo>
                  <a:cubicBezTo>
                    <a:pt x="183" y="7168"/>
                    <a:pt x="113" y="6858"/>
                    <a:pt x="113" y="6802"/>
                  </a:cubicBezTo>
                  <a:cubicBezTo>
                    <a:pt x="113" y="6788"/>
                    <a:pt x="113" y="6718"/>
                    <a:pt x="113" y="6647"/>
                  </a:cubicBezTo>
                  <a:cubicBezTo>
                    <a:pt x="113" y="6520"/>
                    <a:pt x="141" y="6126"/>
                    <a:pt x="155" y="6098"/>
                  </a:cubicBezTo>
                  <a:cubicBezTo>
                    <a:pt x="155" y="6098"/>
                    <a:pt x="169" y="6028"/>
                    <a:pt x="169" y="5971"/>
                  </a:cubicBezTo>
                  <a:cubicBezTo>
                    <a:pt x="211" y="5478"/>
                    <a:pt x="239" y="5380"/>
                    <a:pt x="324" y="5211"/>
                  </a:cubicBezTo>
                  <a:cubicBezTo>
                    <a:pt x="437" y="5028"/>
                    <a:pt x="676" y="4746"/>
                    <a:pt x="831" y="4633"/>
                  </a:cubicBezTo>
                  <a:cubicBezTo>
                    <a:pt x="958" y="4549"/>
                    <a:pt x="1211" y="4394"/>
                    <a:pt x="1281" y="4366"/>
                  </a:cubicBezTo>
                  <a:cubicBezTo>
                    <a:pt x="1310" y="4352"/>
                    <a:pt x="1450" y="4281"/>
                    <a:pt x="1577" y="4225"/>
                  </a:cubicBezTo>
                  <a:cubicBezTo>
                    <a:pt x="1704" y="4155"/>
                    <a:pt x="1803" y="4112"/>
                    <a:pt x="1817" y="4112"/>
                  </a:cubicBezTo>
                  <a:cubicBezTo>
                    <a:pt x="1817" y="4112"/>
                    <a:pt x="2169" y="3887"/>
                    <a:pt x="2267" y="3831"/>
                  </a:cubicBezTo>
                  <a:cubicBezTo>
                    <a:pt x="2324" y="3789"/>
                    <a:pt x="2380" y="3760"/>
                    <a:pt x="2394" y="3760"/>
                  </a:cubicBezTo>
                  <a:cubicBezTo>
                    <a:pt x="2394" y="3760"/>
                    <a:pt x="2408" y="3746"/>
                    <a:pt x="2408" y="3746"/>
                  </a:cubicBezTo>
                  <a:cubicBezTo>
                    <a:pt x="2408" y="3732"/>
                    <a:pt x="2422" y="3718"/>
                    <a:pt x="2450" y="3704"/>
                  </a:cubicBezTo>
                  <a:cubicBezTo>
                    <a:pt x="2478" y="3704"/>
                    <a:pt x="2535" y="3662"/>
                    <a:pt x="2577" y="3620"/>
                  </a:cubicBezTo>
                  <a:cubicBezTo>
                    <a:pt x="2619" y="3577"/>
                    <a:pt x="2661" y="3549"/>
                    <a:pt x="2661" y="3549"/>
                  </a:cubicBezTo>
                  <a:cubicBezTo>
                    <a:pt x="2661" y="3549"/>
                    <a:pt x="2647" y="3605"/>
                    <a:pt x="2619" y="3648"/>
                  </a:cubicBezTo>
                  <a:cubicBezTo>
                    <a:pt x="2535" y="3803"/>
                    <a:pt x="2436" y="3929"/>
                    <a:pt x="2183" y="4197"/>
                  </a:cubicBezTo>
                  <a:cubicBezTo>
                    <a:pt x="1746" y="4619"/>
                    <a:pt x="1479" y="5014"/>
                    <a:pt x="1296" y="5478"/>
                  </a:cubicBezTo>
                  <a:cubicBezTo>
                    <a:pt x="1211" y="5704"/>
                    <a:pt x="1098" y="6070"/>
                    <a:pt x="1084" y="6211"/>
                  </a:cubicBezTo>
                  <a:cubicBezTo>
                    <a:pt x="1070" y="6337"/>
                    <a:pt x="1084" y="6661"/>
                    <a:pt x="1113" y="6887"/>
                  </a:cubicBezTo>
                  <a:close/>
                  <a:moveTo>
                    <a:pt x="8083" y="12083"/>
                  </a:moveTo>
                  <a:cubicBezTo>
                    <a:pt x="8097" y="12054"/>
                    <a:pt x="8097" y="11928"/>
                    <a:pt x="8097" y="11787"/>
                  </a:cubicBezTo>
                  <a:cubicBezTo>
                    <a:pt x="8111" y="11660"/>
                    <a:pt x="8111" y="11548"/>
                    <a:pt x="8125" y="11548"/>
                  </a:cubicBezTo>
                  <a:cubicBezTo>
                    <a:pt x="8125" y="11533"/>
                    <a:pt x="8139" y="11111"/>
                    <a:pt x="8153" y="10731"/>
                  </a:cubicBezTo>
                  <a:cubicBezTo>
                    <a:pt x="8153" y="10590"/>
                    <a:pt x="8167" y="10463"/>
                    <a:pt x="8167" y="10449"/>
                  </a:cubicBezTo>
                  <a:cubicBezTo>
                    <a:pt x="8167" y="10379"/>
                    <a:pt x="8350" y="11196"/>
                    <a:pt x="8435" y="11632"/>
                  </a:cubicBezTo>
                  <a:cubicBezTo>
                    <a:pt x="8463" y="11773"/>
                    <a:pt x="8534" y="12167"/>
                    <a:pt x="8548" y="12209"/>
                  </a:cubicBezTo>
                  <a:cubicBezTo>
                    <a:pt x="8562" y="12252"/>
                    <a:pt x="8590" y="12350"/>
                    <a:pt x="8604" y="12449"/>
                  </a:cubicBezTo>
                  <a:cubicBezTo>
                    <a:pt x="8632" y="12533"/>
                    <a:pt x="8674" y="12688"/>
                    <a:pt x="8703" y="12773"/>
                  </a:cubicBezTo>
                  <a:cubicBezTo>
                    <a:pt x="8843" y="13167"/>
                    <a:pt x="8900" y="13392"/>
                    <a:pt x="8928" y="13618"/>
                  </a:cubicBezTo>
                  <a:cubicBezTo>
                    <a:pt x="8942" y="13758"/>
                    <a:pt x="9012" y="14125"/>
                    <a:pt x="9083" y="14420"/>
                  </a:cubicBezTo>
                  <a:cubicBezTo>
                    <a:pt x="9097" y="14462"/>
                    <a:pt x="9111" y="14519"/>
                    <a:pt x="9111" y="14575"/>
                  </a:cubicBezTo>
                  <a:cubicBezTo>
                    <a:pt x="9139" y="14660"/>
                    <a:pt x="9224" y="15040"/>
                    <a:pt x="9266" y="15181"/>
                  </a:cubicBezTo>
                  <a:cubicBezTo>
                    <a:pt x="9308" y="15321"/>
                    <a:pt x="9308" y="15237"/>
                    <a:pt x="9252" y="15026"/>
                  </a:cubicBezTo>
                  <a:cubicBezTo>
                    <a:pt x="9224" y="14913"/>
                    <a:pt x="9181" y="14674"/>
                    <a:pt x="9139" y="14505"/>
                  </a:cubicBezTo>
                  <a:cubicBezTo>
                    <a:pt x="9083" y="14195"/>
                    <a:pt x="9055" y="14082"/>
                    <a:pt x="8970" y="13505"/>
                  </a:cubicBezTo>
                  <a:cubicBezTo>
                    <a:pt x="8942" y="13280"/>
                    <a:pt x="8914" y="13181"/>
                    <a:pt x="8829" y="12956"/>
                  </a:cubicBezTo>
                  <a:cubicBezTo>
                    <a:pt x="8745" y="12702"/>
                    <a:pt x="8646" y="12378"/>
                    <a:pt x="8604" y="12139"/>
                  </a:cubicBezTo>
                  <a:cubicBezTo>
                    <a:pt x="8590" y="12111"/>
                    <a:pt x="8562" y="11970"/>
                    <a:pt x="8534" y="11857"/>
                  </a:cubicBezTo>
                  <a:cubicBezTo>
                    <a:pt x="8463" y="11505"/>
                    <a:pt x="8421" y="11364"/>
                    <a:pt x="8350" y="11027"/>
                  </a:cubicBezTo>
                  <a:cubicBezTo>
                    <a:pt x="8280" y="10646"/>
                    <a:pt x="8252" y="10520"/>
                    <a:pt x="8210" y="10351"/>
                  </a:cubicBezTo>
                  <a:cubicBezTo>
                    <a:pt x="8196" y="10266"/>
                    <a:pt x="8167" y="10196"/>
                    <a:pt x="8167" y="10168"/>
                  </a:cubicBezTo>
                  <a:cubicBezTo>
                    <a:pt x="8167" y="10125"/>
                    <a:pt x="8167" y="10125"/>
                    <a:pt x="8181" y="10168"/>
                  </a:cubicBezTo>
                  <a:cubicBezTo>
                    <a:pt x="8196" y="10182"/>
                    <a:pt x="8238" y="10252"/>
                    <a:pt x="8280" y="10308"/>
                  </a:cubicBezTo>
                  <a:cubicBezTo>
                    <a:pt x="8350" y="10407"/>
                    <a:pt x="8548" y="10646"/>
                    <a:pt x="8618" y="10731"/>
                  </a:cubicBezTo>
                  <a:cubicBezTo>
                    <a:pt x="8632" y="10745"/>
                    <a:pt x="8674" y="10787"/>
                    <a:pt x="8717" y="10843"/>
                  </a:cubicBezTo>
                  <a:cubicBezTo>
                    <a:pt x="8900" y="11069"/>
                    <a:pt x="9294" y="11505"/>
                    <a:pt x="9435" y="11646"/>
                  </a:cubicBezTo>
                  <a:cubicBezTo>
                    <a:pt x="9730" y="11956"/>
                    <a:pt x="9843" y="12097"/>
                    <a:pt x="10040" y="12407"/>
                  </a:cubicBezTo>
                  <a:cubicBezTo>
                    <a:pt x="10420" y="13026"/>
                    <a:pt x="10561" y="13463"/>
                    <a:pt x="10491" y="13913"/>
                  </a:cubicBezTo>
                  <a:cubicBezTo>
                    <a:pt x="10449" y="14139"/>
                    <a:pt x="10294" y="14547"/>
                    <a:pt x="10111" y="14941"/>
                  </a:cubicBezTo>
                  <a:cubicBezTo>
                    <a:pt x="9928" y="15279"/>
                    <a:pt x="9857" y="15476"/>
                    <a:pt x="9773" y="15702"/>
                  </a:cubicBezTo>
                  <a:cubicBezTo>
                    <a:pt x="9646" y="16124"/>
                    <a:pt x="9590" y="16448"/>
                    <a:pt x="9604" y="16758"/>
                  </a:cubicBezTo>
                  <a:cubicBezTo>
                    <a:pt x="9604" y="16856"/>
                    <a:pt x="9618" y="16955"/>
                    <a:pt x="9618" y="16969"/>
                  </a:cubicBezTo>
                  <a:cubicBezTo>
                    <a:pt x="9632" y="17025"/>
                    <a:pt x="9702" y="17251"/>
                    <a:pt x="9716" y="17307"/>
                  </a:cubicBezTo>
                  <a:cubicBezTo>
                    <a:pt x="9730" y="17335"/>
                    <a:pt x="9730" y="17335"/>
                    <a:pt x="9688" y="17293"/>
                  </a:cubicBezTo>
                  <a:cubicBezTo>
                    <a:pt x="9660" y="17279"/>
                    <a:pt x="9590" y="17222"/>
                    <a:pt x="9533" y="17194"/>
                  </a:cubicBezTo>
                  <a:cubicBezTo>
                    <a:pt x="9252" y="16997"/>
                    <a:pt x="9097" y="16842"/>
                    <a:pt x="8886" y="16547"/>
                  </a:cubicBezTo>
                  <a:cubicBezTo>
                    <a:pt x="8815" y="16462"/>
                    <a:pt x="8759" y="16378"/>
                    <a:pt x="8759" y="16378"/>
                  </a:cubicBezTo>
                  <a:cubicBezTo>
                    <a:pt x="8759" y="16378"/>
                    <a:pt x="8745" y="16335"/>
                    <a:pt x="8717" y="16293"/>
                  </a:cubicBezTo>
                  <a:cubicBezTo>
                    <a:pt x="8688" y="16265"/>
                    <a:pt x="8646" y="16195"/>
                    <a:pt x="8618" y="16138"/>
                  </a:cubicBezTo>
                  <a:cubicBezTo>
                    <a:pt x="8590" y="16082"/>
                    <a:pt x="8562" y="16026"/>
                    <a:pt x="8534" y="15983"/>
                  </a:cubicBezTo>
                  <a:cubicBezTo>
                    <a:pt x="8505" y="15913"/>
                    <a:pt x="8350" y="15533"/>
                    <a:pt x="8280" y="15350"/>
                  </a:cubicBezTo>
                  <a:cubicBezTo>
                    <a:pt x="8252" y="15237"/>
                    <a:pt x="8181" y="14955"/>
                    <a:pt x="8153" y="14843"/>
                  </a:cubicBezTo>
                  <a:cubicBezTo>
                    <a:pt x="8139" y="14772"/>
                    <a:pt x="8097" y="14322"/>
                    <a:pt x="8083" y="14012"/>
                  </a:cubicBezTo>
                  <a:cubicBezTo>
                    <a:pt x="8041" y="13519"/>
                    <a:pt x="8055" y="12449"/>
                    <a:pt x="8083" y="12083"/>
                  </a:cubicBezTo>
                  <a:close/>
                  <a:moveTo>
                    <a:pt x="8871" y="8886"/>
                  </a:moveTo>
                  <a:cubicBezTo>
                    <a:pt x="8886" y="8886"/>
                    <a:pt x="8900" y="8886"/>
                    <a:pt x="8886" y="8886"/>
                  </a:cubicBezTo>
                  <a:cubicBezTo>
                    <a:pt x="8886" y="8900"/>
                    <a:pt x="8871" y="8900"/>
                    <a:pt x="8857" y="8886"/>
                  </a:cubicBezTo>
                  <a:cubicBezTo>
                    <a:pt x="8843" y="8886"/>
                    <a:pt x="8843" y="8886"/>
                    <a:pt x="8871" y="8886"/>
                  </a:cubicBezTo>
                  <a:close/>
                  <a:moveTo>
                    <a:pt x="4041" y="4098"/>
                  </a:moveTo>
                  <a:cubicBezTo>
                    <a:pt x="4126" y="4183"/>
                    <a:pt x="4239" y="4267"/>
                    <a:pt x="4281" y="4295"/>
                  </a:cubicBezTo>
                  <a:cubicBezTo>
                    <a:pt x="4379" y="4366"/>
                    <a:pt x="4717" y="4704"/>
                    <a:pt x="4872" y="4887"/>
                  </a:cubicBezTo>
                  <a:cubicBezTo>
                    <a:pt x="5084" y="5126"/>
                    <a:pt x="5112" y="5183"/>
                    <a:pt x="5112" y="5197"/>
                  </a:cubicBezTo>
                  <a:cubicBezTo>
                    <a:pt x="5112" y="5197"/>
                    <a:pt x="5154" y="5267"/>
                    <a:pt x="5210" y="5338"/>
                  </a:cubicBezTo>
                  <a:cubicBezTo>
                    <a:pt x="5436" y="5690"/>
                    <a:pt x="5605" y="5999"/>
                    <a:pt x="5830" y="6492"/>
                  </a:cubicBezTo>
                  <a:cubicBezTo>
                    <a:pt x="5858" y="6549"/>
                    <a:pt x="5900" y="6633"/>
                    <a:pt x="5928" y="6675"/>
                  </a:cubicBezTo>
                  <a:cubicBezTo>
                    <a:pt x="5985" y="6788"/>
                    <a:pt x="6252" y="7450"/>
                    <a:pt x="6295" y="7577"/>
                  </a:cubicBezTo>
                  <a:cubicBezTo>
                    <a:pt x="6365" y="7745"/>
                    <a:pt x="6421" y="7929"/>
                    <a:pt x="6449" y="8041"/>
                  </a:cubicBezTo>
                  <a:cubicBezTo>
                    <a:pt x="6478" y="8210"/>
                    <a:pt x="6464" y="8478"/>
                    <a:pt x="6407" y="8971"/>
                  </a:cubicBezTo>
                  <a:cubicBezTo>
                    <a:pt x="6393" y="9041"/>
                    <a:pt x="6379" y="9140"/>
                    <a:pt x="6379" y="9182"/>
                  </a:cubicBezTo>
                  <a:cubicBezTo>
                    <a:pt x="6365" y="9379"/>
                    <a:pt x="6351" y="9407"/>
                    <a:pt x="6337" y="9534"/>
                  </a:cubicBezTo>
                  <a:cubicBezTo>
                    <a:pt x="6337" y="9590"/>
                    <a:pt x="6323" y="9689"/>
                    <a:pt x="6309" y="9731"/>
                  </a:cubicBezTo>
                  <a:cubicBezTo>
                    <a:pt x="6266" y="10069"/>
                    <a:pt x="6224" y="10238"/>
                    <a:pt x="6097" y="10562"/>
                  </a:cubicBezTo>
                  <a:cubicBezTo>
                    <a:pt x="5999" y="10815"/>
                    <a:pt x="5759" y="11196"/>
                    <a:pt x="5590" y="11407"/>
                  </a:cubicBezTo>
                  <a:cubicBezTo>
                    <a:pt x="5562" y="11449"/>
                    <a:pt x="5548" y="11491"/>
                    <a:pt x="5548" y="11491"/>
                  </a:cubicBezTo>
                  <a:cubicBezTo>
                    <a:pt x="5548" y="11505"/>
                    <a:pt x="5534" y="11519"/>
                    <a:pt x="5534" y="11519"/>
                  </a:cubicBezTo>
                  <a:cubicBezTo>
                    <a:pt x="5520" y="11519"/>
                    <a:pt x="5295" y="11787"/>
                    <a:pt x="5253" y="11871"/>
                  </a:cubicBezTo>
                  <a:cubicBezTo>
                    <a:pt x="5224" y="11886"/>
                    <a:pt x="5041" y="12125"/>
                    <a:pt x="4943" y="12238"/>
                  </a:cubicBezTo>
                  <a:cubicBezTo>
                    <a:pt x="4900" y="12294"/>
                    <a:pt x="4844" y="12350"/>
                    <a:pt x="4830" y="12378"/>
                  </a:cubicBezTo>
                  <a:cubicBezTo>
                    <a:pt x="4802" y="12407"/>
                    <a:pt x="4689" y="12519"/>
                    <a:pt x="4577" y="12646"/>
                  </a:cubicBezTo>
                  <a:cubicBezTo>
                    <a:pt x="4267" y="12970"/>
                    <a:pt x="4295" y="12942"/>
                    <a:pt x="4070" y="13251"/>
                  </a:cubicBezTo>
                  <a:cubicBezTo>
                    <a:pt x="3957" y="13406"/>
                    <a:pt x="3774" y="13730"/>
                    <a:pt x="3689" y="13984"/>
                  </a:cubicBezTo>
                  <a:cubicBezTo>
                    <a:pt x="3619" y="14139"/>
                    <a:pt x="3492" y="14505"/>
                    <a:pt x="3478" y="14547"/>
                  </a:cubicBezTo>
                  <a:cubicBezTo>
                    <a:pt x="3478" y="14575"/>
                    <a:pt x="3464" y="14617"/>
                    <a:pt x="3436" y="14660"/>
                  </a:cubicBezTo>
                  <a:cubicBezTo>
                    <a:pt x="3422" y="14688"/>
                    <a:pt x="3408" y="14730"/>
                    <a:pt x="3408" y="14744"/>
                  </a:cubicBezTo>
                  <a:cubicBezTo>
                    <a:pt x="3408" y="14786"/>
                    <a:pt x="3366" y="14716"/>
                    <a:pt x="3337" y="14631"/>
                  </a:cubicBezTo>
                  <a:cubicBezTo>
                    <a:pt x="3253" y="14392"/>
                    <a:pt x="3197" y="14040"/>
                    <a:pt x="3211" y="13688"/>
                  </a:cubicBezTo>
                  <a:cubicBezTo>
                    <a:pt x="3225" y="13364"/>
                    <a:pt x="3239" y="13209"/>
                    <a:pt x="3337" y="12660"/>
                  </a:cubicBezTo>
                  <a:cubicBezTo>
                    <a:pt x="3351" y="12632"/>
                    <a:pt x="3351" y="12590"/>
                    <a:pt x="3366" y="12561"/>
                  </a:cubicBezTo>
                  <a:cubicBezTo>
                    <a:pt x="3380" y="12533"/>
                    <a:pt x="3394" y="12435"/>
                    <a:pt x="3422" y="12336"/>
                  </a:cubicBezTo>
                  <a:cubicBezTo>
                    <a:pt x="3464" y="12153"/>
                    <a:pt x="3478" y="12083"/>
                    <a:pt x="3563" y="11787"/>
                  </a:cubicBezTo>
                  <a:cubicBezTo>
                    <a:pt x="3577" y="11717"/>
                    <a:pt x="3605" y="11632"/>
                    <a:pt x="3605" y="11590"/>
                  </a:cubicBezTo>
                  <a:cubicBezTo>
                    <a:pt x="3605" y="11562"/>
                    <a:pt x="3619" y="11519"/>
                    <a:pt x="3619" y="11505"/>
                  </a:cubicBezTo>
                  <a:cubicBezTo>
                    <a:pt x="3647" y="11477"/>
                    <a:pt x="3760" y="10886"/>
                    <a:pt x="3774" y="10717"/>
                  </a:cubicBezTo>
                  <a:cubicBezTo>
                    <a:pt x="3788" y="10674"/>
                    <a:pt x="3788" y="10632"/>
                    <a:pt x="3802" y="10604"/>
                  </a:cubicBezTo>
                  <a:cubicBezTo>
                    <a:pt x="3802" y="10576"/>
                    <a:pt x="3802" y="10534"/>
                    <a:pt x="3816" y="10506"/>
                  </a:cubicBezTo>
                  <a:cubicBezTo>
                    <a:pt x="3858" y="10238"/>
                    <a:pt x="3971" y="9844"/>
                    <a:pt x="4140" y="9365"/>
                  </a:cubicBezTo>
                  <a:cubicBezTo>
                    <a:pt x="4182" y="9266"/>
                    <a:pt x="4225" y="9126"/>
                    <a:pt x="4239" y="9055"/>
                  </a:cubicBezTo>
                  <a:cubicBezTo>
                    <a:pt x="4253" y="8999"/>
                    <a:pt x="4267" y="8900"/>
                    <a:pt x="4281" y="8858"/>
                  </a:cubicBezTo>
                  <a:cubicBezTo>
                    <a:pt x="4295" y="8830"/>
                    <a:pt x="4309" y="8773"/>
                    <a:pt x="4309" y="8745"/>
                  </a:cubicBezTo>
                  <a:cubicBezTo>
                    <a:pt x="4323" y="8731"/>
                    <a:pt x="4323" y="8689"/>
                    <a:pt x="4337" y="8647"/>
                  </a:cubicBezTo>
                  <a:cubicBezTo>
                    <a:pt x="4337" y="8619"/>
                    <a:pt x="4365" y="8492"/>
                    <a:pt x="4379" y="8365"/>
                  </a:cubicBezTo>
                  <a:cubicBezTo>
                    <a:pt x="4408" y="8238"/>
                    <a:pt x="4422" y="8112"/>
                    <a:pt x="4436" y="8083"/>
                  </a:cubicBezTo>
                  <a:cubicBezTo>
                    <a:pt x="4436" y="8055"/>
                    <a:pt x="4450" y="7971"/>
                    <a:pt x="4450" y="7914"/>
                  </a:cubicBezTo>
                  <a:cubicBezTo>
                    <a:pt x="4492" y="7633"/>
                    <a:pt x="4506" y="7379"/>
                    <a:pt x="4506" y="6872"/>
                  </a:cubicBezTo>
                  <a:cubicBezTo>
                    <a:pt x="4506" y="6577"/>
                    <a:pt x="4506" y="6351"/>
                    <a:pt x="4492" y="6281"/>
                  </a:cubicBezTo>
                  <a:cubicBezTo>
                    <a:pt x="4478" y="6211"/>
                    <a:pt x="4464" y="6126"/>
                    <a:pt x="4464" y="6098"/>
                  </a:cubicBezTo>
                  <a:cubicBezTo>
                    <a:pt x="4422" y="5788"/>
                    <a:pt x="4168" y="4887"/>
                    <a:pt x="4056" y="4633"/>
                  </a:cubicBezTo>
                  <a:cubicBezTo>
                    <a:pt x="3971" y="4450"/>
                    <a:pt x="3943" y="4380"/>
                    <a:pt x="3873" y="4239"/>
                  </a:cubicBezTo>
                  <a:cubicBezTo>
                    <a:pt x="3830" y="4155"/>
                    <a:pt x="3802" y="4084"/>
                    <a:pt x="3802" y="4084"/>
                  </a:cubicBezTo>
                  <a:cubicBezTo>
                    <a:pt x="3802" y="4084"/>
                    <a:pt x="3873" y="4169"/>
                    <a:pt x="3943" y="4281"/>
                  </a:cubicBezTo>
                  <a:cubicBezTo>
                    <a:pt x="4013" y="4380"/>
                    <a:pt x="4084" y="4493"/>
                    <a:pt x="4112" y="4521"/>
                  </a:cubicBezTo>
                  <a:cubicBezTo>
                    <a:pt x="4126" y="4549"/>
                    <a:pt x="4168" y="4605"/>
                    <a:pt x="4196" y="4633"/>
                  </a:cubicBezTo>
                  <a:cubicBezTo>
                    <a:pt x="4239" y="4704"/>
                    <a:pt x="4253" y="4718"/>
                    <a:pt x="4422" y="4957"/>
                  </a:cubicBezTo>
                  <a:cubicBezTo>
                    <a:pt x="4548" y="5126"/>
                    <a:pt x="4633" y="5239"/>
                    <a:pt x="4703" y="5366"/>
                  </a:cubicBezTo>
                  <a:cubicBezTo>
                    <a:pt x="4844" y="5619"/>
                    <a:pt x="5084" y="6154"/>
                    <a:pt x="5126" y="6365"/>
                  </a:cubicBezTo>
                  <a:cubicBezTo>
                    <a:pt x="5140" y="6422"/>
                    <a:pt x="5168" y="6520"/>
                    <a:pt x="5182" y="6577"/>
                  </a:cubicBezTo>
                  <a:cubicBezTo>
                    <a:pt x="5196" y="6689"/>
                    <a:pt x="5224" y="6788"/>
                    <a:pt x="5224" y="6887"/>
                  </a:cubicBezTo>
                  <a:cubicBezTo>
                    <a:pt x="5224" y="6929"/>
                    <a:pt x="5238" y="6985"/>
                    <a:pt x="5238" y="7027"/>
                  </a:cubicBezTo>
                  <a:cubicBezTo>
                    <a:pt x="5253" y="7112"/>
                    <a:pt x="5253" y="7577"/>
                    <a:pt x="5238" y="7788"/>
                  </a:cubicBezTo>
                  <a:cubicBezTo>
                    <a:pt x="5224" y="8182"/>
                    <a:pt x="5168" y="8647"/>
                    <a:pt x="5126" y="8872"/>
                  </a:cubicBezTo>
                  <a:cubicBezTo>
                    <a:pt x="4985" y="9675"/>
                    <a:pt x="4943" y="9858"/>
                    <a:pt x="4802" y="10379"/>
                  </a:cubicBezTo>
                  <a:cubicBezTo>
                    <a:pt x="4746" y="10562"/>
                    <a:pt x="4689" y="10773"/>
                    <a:pt x="4675" y="10858"/>
                  </a:cubicBezTo>
                  <a:cubicBezTo>
                    <a:pt x="4647" y="10928"/>
                    <a:pt x="4605" y="11055"/>
                    <a:pt x="4591" y="11139"/>
                  </a:cubicBezTo>
                  <a:cubicBezTo>
                    <a:pt x="4534" y="11294"/>
                    <a:pt x="4548" y="11336"/>
                    <a:pt x="4591" y="11196"/>
                  </a:cubicBezTo>
                  <a:cubicBezTo>
                    <a:pt x="4675" y="10970"/>
                    <a:pt x="4915" y="10139"/>
                    <a:pt x="4957" y="9970"/>
                  </a:cubicBezTo>
                  <a:cubicBezTo>
                    <a:pt x="4957" y="9928"/>
                    <a:pt x="4985" y="9872"/>
                    <a:pt x="4999" y="9816"/>
                  </a:cubicBezTo>
                  <a:cubicBezTo>
                    <a:pt x="5055" y="9562"/>
                    <a:pt x="5224" y="8703"/>
                    <a:pt x="5253" y="8450"/>
                  </a:cubicBezTo>
                  <a:cubicBezTo>
                    <a:pt x="5253" y="8393"/>
                    <a:pt x="5267" y="8295"/>
                    <a:pt x="5267" y="8252"/>
                  </a:cubicBezTo>
                  <a:cubicBezTo>
                    <a:pt x="5323" y="7886"/>
                    <a:pt x="5337" y="7041"/>
                    <a:pt x="5295" y="6788"/>
                  </a:cubicBezTo>
                  <a:cubicBezTo>
                    <a:pt x="5238" y="6380"/>
                    <a:pt x="5126" y="6042"/>
                    <a:pt x="4943" y="5647"/>
                  </a:cubicBezTo>
                  <a:cubicBezTo>
                    <a:pt x="4760" y="5281"/>
                    <a:pt x="4703" y="5197"/>
                    <a:pt x="4295" y="4648"/>
                  </a:cubicBezTo>
                  <a:cubicBezTo>
                    <a:pt x="4225" y="4563"/>
                    <a:pt x="4027" y="4267"/>
                    <a:pt x="3985" y="4211"/>
                  </a:cubicBezTo>
                  <a:cubicBezTo>
                    <a:pt x="3985" y="4197"/>
                    <a:pt x="3957" y="4155"/>
                    <a:pt x="3943" y="4141"/>
                  </a:cubicBezTo>
                  <a:cubicBezTo>
                    <a:pt x="3901" y="4084"/>
                    <a:pt x="3802" y="3915"/>
                    <a:pt x="3774" y="3873"/>
                  </a:cubicBezTo>
                  <a:cubicBezTo>
                    <a:pt x="3760" y="3831"/>
                    <a:pt x="3816" y="3887"/>
                    <a:pt x="4041" y="4098"/>
                  </a:cubicBezTo>
                  <a:close/>
                  <a:moveTo>
                    <a:pt x="5295" y="2014"/>
                  </a:moveTo>
                  <a:cubicBezTo>
                    <a:pt x="5323" y="2014"/>
                    <a:pt x="5323" y="2028"/>
                    <a:pt x="5323" y="2028"/>
                  </a:cubicBezTo>
                  <a:cubicBezTo>
                    <a:pt x="5309" y="2028"/>
                    <a:pt x="5281" y="2028"/>
                    <a:pt x="5281" y="2014"/>
                  </a:cubicBezTo>
                  <a:cubicBezTo>
                    <a:pt x="5267" y="2000"/>
                    <a:pt x="5267" y="2000"/>
                    <a:pt x="5295" y="20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p4"/>
          <p:cNvSpPr txBox="1">
            <a:spLocks noGrp="1"/>
          </p:cNvSpPr>
          <p:nvPr>
            <p:ph type="title"/>
          </p:nvPr>
        </p:nvSpPr>
        <p:spPr>
          <a:xfrm>
            <a:off x="720000" y="445025"/>
            <a:ext cx="7704000" cy="646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4"/>
          <p:cNvSpPr txBox="1">
            <a:spLocks noGrp="1"/>
          </p:cNvSpPr>
          <p:nvPr>
            <p:ph type="body" idx="1"/>
          </p:nvPr>
        </p:nvSpPr>
        <p:spPr>
          <a:xfrm>
            <a:off x="720000" y="1215752"/>
            <a:ext cx="7704000" cy="369300"/>
          </a:xfrm>
          <a:prstGeom prst="rect">
            <a:avLst/>
          </a:prstGeom>
        </p:spPr>
        <p:txBody>
          <a:bodyPr spcFirstLastPara="1" wrap="square" lIns="91425" tIns="91425" rIns="91425" bIns="91425" anchor="t" anchorCtr="0">
            <a:noAutofit/>
          </a:bodyPr>
          <a:lstStyle>
            <a:lvl1pPr marL="457200" lvl="0" indent="-304800" algn="ctr"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35" name="Google Shape;35;p4"/>
          <p:cNvGrpSpPr/>
          <p:nvPr/>
        </p:nvGrpSpPr>
        <p:grpSpPr>
          <a:xfrm>
            <a:off x="-165094" y="-1254626"/>
            <a:ext cx="10941253" cy="7067467"/>
            <a:chOff x="-165094" y="-1254626"/>
            <a:chExt cx="10941253" cy="7067467"/>
          </a:xfrm>
        </p:grpSpPr>
        <p:sp>
          <p:nvSpPr>
            <p:cNvPr id="36" name="Google Shape;36;p4"/>
            <p:cNvSpPr/>
            <p:nvPr/>
          </p:nvSpPr>
          <p:spPr>
            <a:xfrm rot="-5400000">
              <a:off x="7736909" y="869914"/>
              <a:ext cx="2106153" cy="708024"/>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flipH="1">
              <a:off x="-278503" y="3699426"/>
              <a:ext cx="1159128" cy="650022"/>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flipH="1">
              <a:off x="-165094" y="-1254626"/>
              <a:ext cx="1656868" cy="3781277"/>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4"/>
            <p:cNvGrpSpPr/>
            <p:nvPr/>
          </p:nvGrpSpPr>
          <p:grpSpPr>
            <a:xfrm rot="2700000" flipH="1">
              <a:off x="8152430" y="3363815"/>
              <a:ext cx="2275906" cy="1926502"/>
              <a:chOff x="-3468550" y="1382075"/>
              <a:chExt cx="499925" cy="423175"/>
            </a:xfrm>
          </p:grpSpPr>
          <p:sp>
            <p:nvSpPr>
              <p:cNvPr id="40" name="Google Shape;40;p4"/>
              <p:cNvSpPr/>
              <p:nvPr/>
            </p:nvSpPr>
            <p:spPr>
              <a:xfrm>
                <a:off x="-3455525" y="1382075"/>
                <a:ext cx="486900" cy="423175"/>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3468550" y="1548575"/>
                <a:ext cx="73250" cy="256675"/>
              </a:xfrm>
              <a:custGeom>
                <a:avLst/>
                <a:gdLst/>
                <a:ahLst/>
                <a:cxnLst/>
                <a:rect l="l" t="t" r="r" b="b"/>
                <a:pathLst>
                  <a:path w="2930" h="10267" extrusionOk="0">
                    <a:moveTo>
                      <a:pt x="99" y="10252"/>
                    </a:moveTo>
                    <a:cubicBezTo>
                      <a:pt x="99" y="10238"/>
                      <a:pt x="113" y="10224"/>
                      <a:pt x="113" y="10210"/>
                    </a:cubicBezTo>
                    <a:cubicBezTo>
                      <a:pt x="113" y="10210"/>
                      <a:pt x="156" y="10140"/>
                      <a:pt x="198" y="10055"/>
                    </a:cubicBezTo>
                    <a:cubicBezTo>
                      <a:pt x="240" y="9985"/>
                      <a:pt x="282" y="9914"/>
                      <a:pt x="282" y="9914"/>
                    </a:cubicBezTo>
                    <a:cubicBezTo>
                      <a:pt x="282" y="9914"/>
                      <a:pt x="311" y="9844"/>
                      <a:pt x="367" y="9745"/>
                    </a:cubicBezTo>
                    <a:cubicBezTo>
                      <a:pt x="423" y="9661"/>
                      <a:pt x="480" y="9548"/>
                      <a:pt x="508" y="9506"/>
                    </a:cubicBezTo>
                    <a:cubicBezTo>
                      <a:pt x="536" y="9450"/>
                      <a:pt x="592" y="9351"/>
                      <a:pt x="620" y="9281"/>
                    </a:cubicBezTo>
                    <a:cubicBezTo>
                      <a:pt x="733" y="9098"/>
                      <a:pt x="987" y="8563"/>
                      <a:pt x="1029" y="8464"/>
                    </a:cubicBezTo>
                    <a:cubicBezTo>
                      <a:pt x="1043" y="8422"/>
                      <a:pt x="1057" y="8365"/>
                      <a:pt x="1071" y="8351"/>
                    </a:cubicBezTo>
                    <a:cubicBezTo>
                      <a:pt x="1085" y="8337"/>
                      <a:pt x="1099" y="8295"/>
                      <a:pt x="1113" y="8253"/>
                    </a:cubicBezTo>
                    <a:cubicBezTo>
                      <a:pt x="1127" y="8225"/>
                      <a:pt x="1156" y="8140"/>
                      <a:pt x="1198" y="8070"/>
                    </a:cubicBezTo>
                    <a:cubicBezTo>
                      <a:pt x="1226" y="7999"/>
                      <a:pt x="1282" y="7858"/>
                      <a:pt x="1339" y="7746"/>
                    </a:cubicBezTo>
                    <a:cubicBezTo>
                      <a:pt x="1493" y="7352"/>
                      <a:pt x="1634" y="7154"/>
                      <a:pt x="1958" y="6887"/>
                    </a:cubicBezTo>
                    <a:cubicBezTo>
                      <a:pt x="2113" y="6746"/>
                      <a:pt x="2183" y="6676"/>
                      <a:pt x="2324" y="6507"/>
                    </a:cubicBezTo>
                    <a:cubicBezTo>
                      <a:pt x="2381" y="6436"/>
                      <a:pt x="2437" y="6366"/>
                      <a:pt x="2451" y="6352"/>
                    </a:cubicBezTo>
                    <a:cubicBezTo>
                      <a:pt x="2634" y="6155"/>
                      <a:pt x="2888" y="5634"/>
                      <a:pt x="2916" y="5394"/>
                    </a:cubicBezTo>
                    <a:cubicBezTo>
                      <a:pt x="2930" y="5324"/>
                      <a:pt x="2930" y="5070"/>
                      <a:pt x="2916" y="5042"/>
                    </a:cubicBezTo>
                    <a:cubicBezTo>
                      <a:pt x="2916" y="5028"/>
                      <a:pt x="2902" y="4929"/>
                      <a:pt x="2888" y="4803"/>
                    </a:cubicBezTo>
                    <a:cubicBezTo>
                      <a:pt x="2859" y="4606"/>
                      <a:pt x="2859" y="4338"/>
                      <a:pt x="2888" y="3986"/>
                    </a:cubicBezTo>
                    <a:cubicBezTo>
                      <a:pt x="2916" y="3718"/>
                      <a:pt x="2902" y="3606"/>
                      <a:pt x="2817" y="3057"/>
                    </a:cubicBezTo>
                    <a:cubicBezTo>
                      <a:pt x="2775" y="2761"/>
                      <a:pt x="2747" y="2522"/>
                      <a:pt x="2733" y="2437"/>
                    </a:cubicBezTo>
                    <a:cubicBezTo>
                      <a:pt x="2719" y="2184"/>
                      <a:pt x="2606" y="1789"/>
                      <a:pt x="2507" y="1564"/>
                    </a:cubicBezTo>
                    <a:cubicBezTo>
                      <a:pt x="2310" y="1170"/>
                      <a:pt x="1972" y="832"/>
                      <a:pt x="1522" y="592"/>
                    </a:cubicBezTo>
                    <a:cubicBezTo>
                      <a:pt x="1423" y="550"/>
                      <a:pt x="1212" y="395"/>
                      <a:pt x="1141" y="311"/>
                    </a:cubicBezTo>
                    <a:cubicBezTo>
                      <a:pt x="1099" y="268"/>
                      <a:pt x="1043" y="198"/>
                      <a:pt x="1001" y="142"/>
                    </a:cubicBezTo>
                    <a:cubicBezTo>
                      <a:pt x="902" y="1"/>
                      <a:pt x="846" y="1"/>
                      <a:pt x="888" y="142"/>
                    </a:cubicBezTo>
                    <a:cubicBezTo>
                      <a:pt x="902" y="170"/>
                      <a:pt x="930" y="311"/>
                      <a:pt x="958" y="437"/>
                    </a:cubicBezTo>
                    <a:cubicBezTo>
                      <a:pt x="1001" y="761"/>
                      <a:pt x="1015" y="1240"/>
                      <a:pt x="972" y="1479"/>
                    </a:cubicBezTo>
                    <a:cubicBezTo>
                      <a:pt x="944" y="1578"/>
                      <a:pt x="930" y="1789"/>
                      <a:pt x="916" y="1944"/>
                    </a:cubicBezTo>
                    <a:cubicBezTo>
                      <a:pt x="916" y="2029"/>
                      <a:pt x="902" y="2127"/>
                      <a:pt x="902" y="2155"/>
                    </a:cubicBezTo>
                    <a:cubicBezTo>
                      <a:pt x="860" y="2437"/>
                      <a:pt x="846" y="2522"/>
                      <a:pt x="691" y="3014"/>
                    </a:cubicBezTo>
                    <a:cubicBezTo>
                      <a:pt x="592" y="3310"/>
                      <a:pt x="522" y="3775"/>
                      <a:pt x="522" y="3972"/>
                    </a:cubicBezTo>
                    <a:cubicBezTo>
                      <a:pt x="522" y="4113"/>
                      <a:pt x="564" y="4380"/>
                      <a:pt x="606" y="4521"/>
                    </a:cubicBezTo>
                    <a:cubicBezTo>
                      <a:pt x="620" y="4563"/>
                      <a:pt x="649" y="4662"/>
                      <a:pt x="677" y="4732"/>
                    </a:cubicBezTo>
                    <a:cubicBezTo>
                      <a:pt x="733" y="4929"/>
                      <a:pt x="818" y="5352"/>
                      <a:pt x="860" y="5563"/>
                    </a:cubicBezTo>
                    <a:cubicBezTo>
                      <a:pt x="860" y="5591"/>
                      <a:pt x="874" y="5676"/>
                      <a:pt x="888" y="5732"/>
                    </a:cubicBezTo>
                    <a:cubicBezTo>
                      <a:pt x="972" y="6112"/>
                      <a:pt x="1015" y="6281"/>
                      <a:pt x="1057" y="6408"/>
                    </a:cubicBezTo>
                    <a:cubicBezTo>
                      <a:pt x="1156" y="6746"/>
                      <a:pt x="1184" y="6929"/>
                      <a:pt x="1198" y="7253"/>
                    </a:cubicBezTo>
                    <a:cubicBezTo>
                      <a:pt x="1198" y="7647"/>
                      <a:pt x="1184" y="7774"/>
                      <a:pt x="1085" y="8098"/>
                    </a:cubicBezTo>
                    <a:cubicBezTo>
                      <a:pt x="987" y="8365"/>
                      <a:pt x="747" y="8901"/>
                      <a:pt x="536" y="9295"/>
                    </a:cubicBezTo>
                    <a:cubicBezTo>
                      <a:pt x="494" y="9365"/>
                      <a:pt x="437" y="9478"/>
                      <a:pt x="395" y="9548"/>
                    </a:cubicBezTo>
                    <a:cubicBezTo>
                      <a:pt x="254" y="9816"/>
                      <a:pt x="226" y="9872"/>
                      <a:pt x="212" y="9886"/>
                    </a:cubicBezTo>
                    <a:cubicBezTo>
                      <a:pt x="212" y="9900"/>
                      <a:pt x="170" y="9957"/>
                      <a:pt x="128" y="10027"/>
                    </a:cubicBezTo>
                    <a:cubicBezTo>
                      <a:pt x="85" y="10126"/>
                      <a:pt x="43" y="10210"/>
                      <a:pt x="1" y="10266"/>
                    </a:cubicBezTo>
                    <a:lnTo>
                      <a:pt x="85" y="10266"/>
                    </a:lnTo>
                    <a:cubicBezTo>
                      <a:pt x="85" y="10266"/>
                      <a:pt x="85" y="10252"/>
                      <a:pt x="99" y="10252"/>
                    </a:cubicBezTo>
                    <a:close/>
                    <a:moveTo>
                      <a:pt x="1141" y="6521"/>
                    </a:moveTo>
                    <a:cubicBezTo>
                      <a:pt x="1015" y="6070"/>
                      <a:pt x="944" y="5732"/>
                      <a:pt x="832" y="5169"/>
                    </a:cubicBezTo>
                    <a:cubicBezTo>
                      <a:pt x="803" y="5014"/>
                      <a:pt x="775" y="4887"/>
                      <a:pt x="719" y="4718"/>
                    </a:cubicBezTo>
                    <a:cubicBezTo>
                      <a:pt x="620" y="4394"/>
                      <a:pt x="578" y="4169"/>
                      <a:pt x="578" y="4000"/>
                    </a:cubicBezTo>
                    <a:cubicBezTo>
                      <a:pt x="578" y="3676"/>
                      <a:pt x="677" y="3240"/>
                      <a:pt x="832" y="2789"/>
                    </a:cubicBezTo>
                    <a:cubicBezTo>
                      <a:pt x="916" y="2550"/>
                      <a:pt x="972" y="2268"/>
                      <a:pt x="987" y="1958"/>
                    </a:cubicBezTo>
                    <a:cubicBezTo>
                      <a:pt x="987" y="1832"/>
                      <a:pt x="1001" y="1648"/>
                      <a:pt x="1015" y="1550"/>
                    </a:cubicBezTo>
                    <a:cubicBezTo>
                      <a:pt x="1057" y="1268"/>
                      <a:pt x="1057" y="747"/>
                      <a:pt x="1015" y="480"/>
                    </a:cubicBezTo>
                    <a:cubicBezTo>
                      <a:pt x="987" y="367"/>
                      <a:pt x="972" y="254"/>
                      <a:pt x="958" y="240"/>
                    </a:cubicBezTo>
                    <a:cubicBezTo>
                      <a:pt x="958" y="212"/>
                      <a:pt x="972" y="226"/>
                      <a:pt x="1001" y="268"/>
                    </a:cubicBezTo>
                    <a:cubicBezTo>
                      <a:pt x="1029" y="297"/>
                      <a:pt x="1071" y="353"/>
                      <a:pt x="1113" y="381"/>
                    </a:cubicBezTo>
                    <a:cubicBezTo>
                      <a:pt x="1184" y="466"/>
                      <a:pt x="1381" y="606"/>
                      <a:pt x="1423" y="620"/>
                    </a:cubicBezTo>
                    <a:cubicBezTo>
                      <a:pt x="1437" y="635"/>
                      <a:pt x="1465" y="649"/>
                      <a:pt x="1479" y="663"/>
                    </a:cubicBezTo>
                    <a:cubicBezTo>
                      <a:pt x="1493" y="677"/>
                      <a:pt x="1508" y="691"/>
                      <a:pt x="1508" y="691"/>
                    </a:cubicBezTo>
                    <a:cubicBezTo>
                      <a:pt x="1522" y="691"/>
                      <a:pt x="1606" y="733"/>
                      <a:pt x="1691" y="789"/>
                    </a:cubicBezTo>
                    <a:cubicBezTo>
                      <a:pt x="1986" y="987"/>
                      <a:pt x="2282" y="1296"/>
                      <a:pt x="2409" y="1564"/>
                    </a:cubicBezTo>
                    <a:cubicBezTo>
                      <a:pt x="2479" y="1705"/>
                      <a:pt x="2578" y="1986"/>
                      <a:pt x="2606" y="2155"/>
                    </a:cubicBezTo>
                    <a:cubicBezTo>
                      <a:pt x="2620" y="2226"/>
                      <a:pt x="2634" y="2282"/>
                      <a:pt x="2634" y="2296"/>
                    </a:cubicBezTo>
                    <a:cubicBezTo>
                      <a:pt x="2620" y="2296"/>
                      <a:pt x="2634" y="2353"/>
                      <a:pt x="2648" y="2423"/>
                    </a:cubicBezTo>
                    <a:cubicBezTo>
                      <a:pt x="2662" y="2493"/>
                      <a:pt x="2676" y="2648"/>
                      <a:pt x="2690" y="2789"/>
                    </a:cubicBezTo>
                    <a:cubicBezTo>
                      <a:pt x="2704" y="2916"/>
                      <a:pt x="2719" y="3028"/>
                      <a:pt x="2719" y="3057"/>
                    </a:cubicBezTo>
                    <a:cubicBezTo>
                      <a:pt x="2761" y="3197"/>
                      <a:pt x="2789" y="3395"/>
                      <a:pt x="2803" y="3535"/>
                    </a:cubicBezTo>
                    <a:cubicBezTo>
                      <a:pt x="2817" y="3662"/>
                      <a:pt x="2817" y="4042"/>
                      <a:pt x="2803" y="4099"/>
                    </a:cubicBezTo>
                    <a:cubicBezTo>
                      <a:pt x="2803" y="4127"/>
                      <a:pt x="2789" y="4239"/>
                      <a:pt x="2789" y="4366"/>
                    </a:cubicBezTo>
                    <a:cubicBezTo>
                      <a:pt x="2789" y="4577"/>
                      <a:pt x="2789" y="4690"/>
                      <a:pt x="2831" y="5028"/>
                    </a:cubicBezTo>
                    <a:cubicBezTo>
                      <a:pt x="2845" y="5267"/>
                      <a:pt x="2817" y="5507"/>
                      <a:pt x="2747" y="5676"/>
                    </a:cubicBezTo>
                    <a:cubicBezTo>
                      <a:pt x="2676" y="5845"/>
                      <a:pt x="2550" y="6084"/>
                      <a:pt x="2465" y="6197"/>
                    </a:cubicBezTo>
                    <a:cubicBezTo>
                      <a:pt x="2338" y="6380"/>
                      <a:pt x="2057" y="6704"/>
                      <a:pt x="1944" y="6802"/>
                    </a:cubicBezTo>
                    <a:cubicBezTo>
                      <a:pt x="1747" y="6971"/>
                      <a:pt x="1705" y="7014"/>
                      <a:pt x="1606" y="7154"/>
                    </a:cubicBezTo>
                    <a:cubicBezTo>
                      <a:pt x="1550" y="7225"/>
                      <a:pt x="1479" y="7323"/>
                      <a:pt x="1451" y="7394"/>
                    </a:cubicBezTo>
                    <a:cubicBezTo>
                      <a:pt x="1423" y="7450"/>
                      <a:pt x="1395" y="7492"/>
                      <a:pt x="1381" y="7492"/>
                    </a:cubicBezTo>
                    <a:cubicBezTo>
                      <a:pt x="1381" y="7492"/>
                      <a:pt x="1395" y="7408"/>
                      <a:pt x="1409" y="7366"/>
                    </a:cubicBezTo>
                    <a:cubicBezTo>
                      <a:pt x="1437" y="7323"/>
                      <a:pt x="1479" y="7197"/>
                      <a:pt x="1508" y="7098"/>
                    </a:cubicBezTo>
                    <a:cubicBezTo>
                      <a:pt x="1508" y="7042"/>
                      <a:pt x="1550" y="6887"/>
                      <a:pt x="1592" y="6746"/>
                    </a:cubicBezTo>
                    <a:cubicBezTo>
                      <a:pt x="1648" y="6507"/>
                      <a:pt x="1733" y="6014"/>
                      <a:pt x="1803" y="5591"/>
                    </a:cubicBezTo>
                    <a:cubicBezTo>
                      <a:pt x="1817" y="5422"/>
                      <a:pt x="1831" y="5267"/>
                      <a:pt x="1831" y="4944"/>
                    </a:cubicBezTo>
                    <a:cubicBezTo>
                      <a:pt x="1831" y="4521"/>
                      <a:pt x="1831" y="4521"/>
                      <a:pt x="1761" y="4225"/>
                    </a:cubicBezTo>
                    <a:cubicBezTo>
                      <a:pt x="1691" y="3859"/>
                      <a:pt x="1662" y="3676"/>
                      <a:pt x="1620" y="3169"/>
                    </a:cubicBezTo>
                    <a:cubicBezTo>
                      <a:pt x="1606" y="2944"/>
                      <a:pt x="1592" y="2761"/>
                      <a:pt x="1578" y="2747"/>
                    </a:cubicBezTo>
                    <a:cubicBezTo>
                      <a:pt x="1564" y="2733"/>
                      <a:pt x="1578" y="2972"/>
                      <a:pt x="1620" y="3479"/>
                    </a:cubicBezTo>
                    <a:cubicBezTo>
                      <a:pt x="1648" y="3704"/>
                      <a:pt x="1662" y="3845"/>
                      <a:pt x="1705" y="4042"/>
                    </a:cubicBezTo>
                    <a:cubicBezTo>
                      <a:pt x="1705" y="4113"/>
                      <a:pt x="1733" y="4225"/>
                      <a:pt x="1733" y="4296"/>
                    </a:cubicBezTo>
                    <a:cubicBezTo>
                      <a:pt x="1747" y="4366"/>
                      <a:pt x="1761" y="4437"/>
                      <a:pt x="1761" y="4479"/>
                    </a:cubicBezTo>
                    <a:cubicBezTo>
                      <a:pt x="1775" y="4507"/>
                      <a:pt x="1775" y="4676"/>
                      <a:pt x="1775" y="4845"/>
                    </a:cubicBezTo>
                    <a:cubicBezTo>
                      <a:pt x="1789" y="5211"/>
                      <a:pt x="1761" y="5451"/>
                      <a:pt x="1691" y="5929"/>
                    </a:cubicBezTo>
                    <a:cubicBezTo>
                      <a:pt x="1662" y="6098"/>
                      <a:pt x="1634" y="6267"/>
                      <a:pt x="1634" y="6295"/>
                    </a:cubicBezTo>
                    <a:cubicBezTo>
                      <a:pt x="1606" y="6478"/>
                      <a:pt x="1508" y="6859"/>
                      <a:pt x="1409" y="7211"/>
                    </a:cubicBezTo>
                    <a:cubicBezTo>
                      <a:pt x="1353" y="7394"/>
                      <a:pt x="1268" y="7633"/>
                      <a:pt x="1268" y="7619"/>
                    </a:cubicBezTo>
                    <a:cubicBezTo>
                      <a:pt x="1268" y="7605"/>
                      <a:pt x="1268" y="7478"/>
                      <a:pt x="1254" y="7323"/>
                    </a:cubicBezTo>
                    <a:cubicBezTo>
                      <a:pt x="1254" y="7168"/>
                      <a:pt x="1254" y="7014"/>
                      <a:pt x="1240" y="6971"/>
                    </a:cubicBezTo>
                    <a:cubicBezTo>
                      <a:pt x="1226" y="6859"/>
                      <a:pt x="1170" y="6605"/>
                      <a:pt x="1141" y="65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4"/>
        <p:cNvGrpSpPr/>
        <p:nvPr/>
      </p:nvGrpSpPr>
      <p:grpSpPr>
        <a:xfrm>
          <a:off x="0" y="0"/>
          <a:ext cx="0" cy="0"/>
          <a:chOff x="0" y="0"/>
          <a:chExt cx="0" cy="0"/>
        </a:xfrm>
      </p:grpSpPr>
      <p:sp>
        <p:nvSpPr>
          <p:cNvPr id="125" name="Google Shape;125;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26" name="Google Shape;126;p8"/>
          <p:cNvGrpSpPr/>
          <p:nvPr/>
        </p:nvGrpSpPr>
        <p:grpSpPr>
          <a:xfrm>
            <a:off x="-157194" y="-1108428"/>
            <a:ext cx="10257078" cy="6921269"/>
            <a:chOff x="-157194" y="-1108428"/>
            <a:chExt cx="10257078" cy="6921269"/>
          </a:xfrm>
        </p:grpSpPr>
        <p:sp>
          <p:nvSpPr>
            <p:cNvPr id="127" name="Google Shape;127;p8"/>
            <p:cNvSpPr/>
            <p:nvPr/>
          </p:nvSpPr>
          <p:spPr>
            <a:xfrm rot="-5400000">
              <a:off x="7736909" y="869914"/>
              <a:ext cx="2106153" cy="708024"/>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rot="-5400000" flipH="1">
              <a:off x="-278503" y="3699426"/>
              <a:ext cx="1159128" cy="650022"/>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p:nvSpPr>
          <p:spPr>
            <a:xfrm rot="638679" flipH="1">
              <a:off x="177785" y="-987936"/>
              <a:ext cx="1656874" cy="3781290"/>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 name="Google Shape;130;p8"/>
            <p:cNvGrpSpPr/>
            <p:nvPr/>
          </p:nvGrpSpPr>
          <p:grpSpPr>
            <a:xfrm rot="2700000" flipH="1">
              <a:off x="7476155" y="3363815"/>
              <a:ext cx="2275906" cy="1926502"/>
              <a:chOff x="-3468550" y="1382075"/>
              <a:chExt cx="499925" cy="423175"/>
            </a:xfrm>
          </p:grpSpPr>
          <p:sp>
            <p:nvSpPr>
              <p:cNvPr id="131" name="Google Shape;131;p8"/>
              <p:cNvSpPr/>
              <p:nvPr/>
            </p:nvSpPr>
            <p:spPr>
              <a:xfrm>
                <a:off x="-3455525" y="1382075"/>
                <a:ext cx="486900" cy="423175"/>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8"/>
              <p:cNvSpPr/>
              <p:nvPr/>
            </p:nvSpPr>
            <p:spPr>
              <a:xfrm>
                <a:off x="-3468550" y="1548575"/>
                <a:ext cx="73250" cy="256675"/>
              </a:xfrm>
              <a:custGeom>
                <a:avLst/>
                <a:gdLst/>
                <a:ahLst/>
                <a:cxnLst/>
                <a:rect l="l" t="t" r="r" b="b"/>
                <a:pathLst>
                  <a:path w="2930" h="10267" extrusionOk="0">
                    <a:moveTo>
                      <a:pt x="99" y="10252"/>
                    </a:moveTo>
                    <a:cubicBezTo>
                      <a:pt x="99" y="10238"/>
                      <a:pt x="113" y="10224"/>
                      <a:pt x="113" y="10210"/>
                    </a:cubicBezTo>
                    <a:cubicBezTo>
                      <a:pt x="113" y="10210"/>
                      <a:pt x="156" y="10140"/>
                      <a:pt x="198" y="10055"/>
                    </a:cubicBezTo>
                    <a:cubicBezTo>
                      <a:pt x="240" y="9985"/>
                      <a:pt x="282" y="9914"/>
                      <a:pt x="282" y="9914"/>
                    </a:cubicBezTo>
                    <a:cubicBezTo>
                      <a:pt x="282" y="9914"/>
                      <a:pt x="311" y="9844"/>
                      <a:pt x="367" y="9745"/>
                    </a:cubicBezTo>
                    <a:cubicBezTo>
                      <a:pt x="423" y="9661"/>
                      <a:pt x="480" y="9548"/>
                      <a:pt x="508" y="9506"/>
                    </a:cubicBezTo>
                    <a:cubicBezTo>
                      <a:pt x="536" y="9450"/>
                      <a:pt x="592" y="9351"/>
                      <a:pt x="620" y="9281"/>
                    </a:cubicBezTo>
                    <a:cubicBezTo>
                      <a:pt x="733" y="9098"/>
                      <a:pt x="987" y="8563"/>
                      <a:pt x="1029" y="8464"/>
                    </a:cubicBezTo>
                    <a:cubicBezTo>
                      <a:pt x="1043" y="8422"/>
                      <a:pt x="1057" y="8365"/>
                      <a:pt x="1071" y="8351"/>
                    </a:cubicBezTo>
                    <a:cubicBezTo>
                      <a:pt x="1085" y="8337"/>
                      <a:pt x="1099" y="8295"/>
                      <a:pt x="1113" y="8253"/>
                    </a:cubicBezTo>
                    <a:cubicBezTo>
                      <a:pt x="1127" y="8225"/>
                      <a:pt x="1156" y="8140"/>
                      <a:pt x="1198" y="8070"/>
                    </a:cubicBezTo>
                    <a:cubicBezTo>
                      <a:pt x="1226" y="7999"/>
                      <a:pt x="1282" y="7858"/>
                      <a:pt x="1339" y="7746"/>
                    </a:cubicBezTo>
                    <a:cubicBezTo>
                      <a:pt x="1493" y="7352"/>
                      <a:pt x="1634" y="7154"/>
                      <a:pt x="1958" y="6887"/>
                    </a:cubicBezTo>
                    <a:cubicBezTo>
                      <a:pt x="2113" y="6746"/>
                      <a:pt x="2183" y="6676"/>
                      <a:pt x="2324" y="6507"/>
                    </a:cubicBezTo>
                    <a:cubicBezTo>
                      <a:pt x="2381" y="6436"/>
                      <a:pt x="2437" y="6366"/>
                      <a:pt x="2451" y="6352"/>
                    </a:cubicBezTo>
                    <a:cubicBezTo>
                      <a:pt x="2634" y="6155"/>
                      <a:pt x="2888" y="5634"/>
                      <a:pt x="2916" y="5394"/>
                    </a:cubicBezTo>
                    <a:cubicBezTo>
                      <a:pt x="2930" y="5324"/>
                      <a:pt x="2930" y="5070"/>
                      <a:pt x="2916" y="5042"/>
                    </a:cubicBezTo>
                    <a:cubicBezTo>
                      <a:pt x="2916" y="5028"/>
                      <a:pt x="2902" y="4929"/>
                      <a:pt x="2888" y="4803"/>
                    </a:cubicBezTo>
                    <a:cubicBezTo>
                      <a:pt x="2859" y="4606"/>
                      <a:pt x="2859" y="4338"/>
                      <a:pt x="2888" y="3986"/>
                    </a:cubicBezTo>
                    <a:cubicBezTo>
                      <a:pt x="2916" y="3718"/>
                      <a:pt x="2902" y="3606"/>
                      <a:pt x="2817" y="3057"/>
                    </a:cubicBezTo>
                    <a:cubicBezTo>
                      <a:pt x="2775" y="2761"/>
                      <a:pt x="2747" y="2522"/>
                      <a:pt x="2733" y="2437"/>
                    </a:cubicBezTo>
                    <a:cubicBezTo>
                      <a:pt x="2719" y="2184"/>
                      <a:pt x="2606" y="1789"/>
                      <a:pt x="2507" y="1564"/>
                    </a:cubicBezTo>
                    <a:cubicBezTo>
                      <a:pt x="2310" y="1170"/>
                      <a:pt x="1972" y="832"/>
                      <a:pt x="1522" y="592"/>
                    </a:cubicBezTo>
                    <a:cubicBezTo>
                      <a:pt x="1423" y="550"/>
                      <a:pt x="1212" y="395"/>
                      <a:pt x="1141" y="311"/>
                    </a:cubicBezTo>
                    <a:cubicBezTo>
                      <a:pt x="1099" y="268"/>
                      <a:pt x="1043" y="198"/>
                      <a:pt x="1001" y="142"/>
                    </a:cubicBezTo>
                    <a:cubicBezTo>
                      <a:pt x="902" y="1"/>
                      <a:pt x="846" y="1"/>
                      <a:pt x="888" y="142"/>
                    </a:cubicBezTo>
                    <a:cubicBezTo>
                      <a:pt x="902" y="170"/>
                      <a:pt x="930" y="311"/>
                      <a:pt x="958" y="437"/>
                    </a:cubicBezTo>
                    <a:cubicBezTo>
                      <a:pt x="1001" y="761"/>
                      <a:pt x="1015" y="1240"/>
                      <a:pt x="972" y="1479"/>
                    </a:cubicBezTo>
                    <a:cubicBezTo>
                      <a:pt x="944" y="1578"/>
                      <a:pt x="930" y="1789"/>
                      <a:pt x="916" y="1944"/>
                    </a:cubicBezTo>
                    <a:cubicBezTo>
                      <a:pt x="916" y="2029"/>
                      <a:pt x="902" y="2127"/>
                      <a:pt x="902" y="2155"/>
                    </a:cubicBezTo>
                    <a:cubicBezTo>
                      <a:pt x="860" y="2437"/>
                      <a:pt x="846" y="2522"/>
                      <a:pt x="691" y="3014"/>
                    </a:cubicBezTo>
                    <a:cubicBezTo>
                      <a:pt x="592" y="3310"/>
                      <a:pt x="522" y="3775"/>
                      <a:pt x="522" y="3972"/>
                    </a:cubicBezTo>
                    <a:cubicBezTo>
                      <a:pt x="522" y="4113"/>
                      <a:pt x="564" y="4380"/>
                      <a:pt x="606" y="4521"/>
                    </a:cubicBezTo>
                    <a:cubicBezTo>
                      <a:pt x="620" y="4563"/>
                      <a:pt x="649" y="4662"/>
                      <a:pt x="677" y="4732"/>
                    </a:cubicBezTo>
                    <a:cubicBezTo>
                      <a:pt x="733" y="4929"/>
                      <a:pt x="818" y="5352"/>
                      <a:pt x="860" y="5563"/>
                    </a:cubicBezTo>
                    <a:cubicBezTo>
                      <a:pt x="860" y="5591"/>
                      <a:pt x="874" y="5676"/>
                      <a:pt x="888" y="5732"/>
                    </a:cubicBezTo>
                    <a:cubicBezTo>
                      <a:pt x="972" y="6112"/>
                      <a:pt x="1015" y="6281"/>
                      <a:pt x="1057" y="6408"/>
                    </a:cubicBezTo>
                    <a:cubicBezTo>
                      <a:pt x="1156" y="6746"/>
                      <a:pt x="1184" y="6929"/>
                      <a:pt x="1198" y="7253"/>
                    </a:cubicBezTo>
                    <a:cubicBezTo>
                      <a:pt x="1198" y="7647"/>
                      <a:pt x="1184" y="7774"/>
                      <a:pt x="1085" y="8098"/>
                    </a:cubicBezTo>
                    <a:cubicBezTo>
                      <a:pt x="987" y="8365"/>
                      <a:pt x="747" y="8901"/>
                      <a:pt x="536" y="9295"/>
                    </a:cubicBezTo>
                    <a:cubicBezTo>
                      <a:pt x="494" y="9365"/>
                      <a:pt x="437" y="9478"/>
                      <a:pt x="395" y="9548"/>
                    </a:cubicBezTo>
                    <a:cubicBezTo>
                      <a:pt x="254" y="9816"/>
                      <a:pt x="226" y="9872"/>
                      <a:pt x="212" y="9886"/>
                    </a:cubicBezTo>
                    <a:cubicBezTo>
                      <a:pt x="212" y="9900"/>
                      <a:pt x="170" y="9957"/>
                      <a:pt x="128" y="10027"/>
                    </a:cubicBezTo>
                    <a:cubicBezTo>
                      <a:pt x="85" y="10126"/>
                      <a:pt x="43" y="10210"/>
                      <a:pt x="1" y="10266"/>
                    </a:cubicBezTo>
                    <a:lnTo>
                      <a:pt x="85" y="10266"/>
                    </a:lnTo>
                    <a:cubicBezTo>
                      <a:pt x="85" y="10266"/>
                      <a:pt x="85" y="10252"/>
                      <a:pt x="99" y="10252"/>
                    </a:cubicBezTo>
                    <a:close/>
                    <a:moveTo>
                      <a:pt x="1141" y="6521"/>
                    </a:moveTo>
                    <a:cubicBezTo>
                      <a:pt x="1015" y="6070"/>
                      <a:pt x="944" y="5732"/>
                      <a:pt x="832" y="5169"/>
                    </a:cubicBezTo>
                    <a:cubicBezTo>
                      <a:pt x="803" y="5014"/>
                      <a:pt x="775" y="4887"/>
                      <a:pt x="719" y="4718"/>
                    </a:cubicBezTo>
                    <a:cubicBezTo>
                      <a:pt x="620" y="4394"/>
                      <a:pt x="578" y="4169"/>
                      <a:pt x="578" y="4000"/>
                    </a:cubicBezTo>
                    <a:cubicBezTo>
                      <a:pt x="578" y="3676"/>
                      <a:pt x="677" y="3240"/>
                      <a:pt x="832" y="2789"/>
                    </a:cubicBezTo>
                    <a:cubicBezTo>
                      <a:pt x="916" y="2550"/>
                      <a:pt x="972" y="2268"/>
                      <a:pt x="987" y="1958"/>
                    </a:cubicBezTo>
                    <a:cubicBezTo>
                      <a:pt x="987" y="1832"/>
                      <a:pt x="1001" y="1648"/>
                      <a:pt x="1015" y="1550"/>
                    </a:cubicBezTo>
                    <a:cubicBezTo>
                      <a:pt x="1057" y="1268"/>
                      <a:pt x="1057" y="747"/>
                      <a:pt x="1015" y="480"/>
                    </a:cubicBezTo>
                    <a:cubicBezTo>
                      <a:pt x="987" y="367"/>
                      <a:pt x="972" y="254"/>
                      <a:pt x="958" y="240"/>
                    </a:cubicBezTo>
                    <a:cubicBezTo>
                      <a:pt x="958" y="212"/>
                      <a:pt x="972" y="226"/>
                      <a:pt x="1001" y="268"/>
                    </a:cubicBezTo>
                    <a:cubicBezTo>
                      <a:pt x="1029" y="297"/>
                      <a:pt x="1071" y="353"/>
                      <a:pt x="1113" y="381"/>
                    </a:cubicBezTo>
                    <a:cubicBezTo>
                      <a:pt x="1184" y="466"/>
                      <a:pt x="1381" y="606"/>
                      <a:pt x="1423" y="620"/>
                    </a:cubicBezTo>
                    <a:cubicBezTo>
                      <a:pt x="1437" y="635"/>
                      <a:pt x="1465" y="649"/>
                      <a:pt x="1479" y="663"/>
                    </a:cubicBezTo>
                    <a:cubicBezTo>
                      <a:pt x="1493" y="677"/>
                      <a:pt x="1508" y="691"/>
                      <a:pt x="1508" y="691"/>
                    </a:cubicBezTo>
                    <a:cubicBezTo>
                      <a:pt x="1522" y="691"/>
                      <a:pt x="1606" y="733"/>
                      <a:pt x="1691" y="789"/>
                    </a:cubicBezTo>
                    <a:cubicBezTo>
                      <a:pt x="1986" y="987"/>
                      <a:pt x="2282" y="1296"/>
                      <a:pt x="2409" y="1564"/>
                    </a:cubicBezTo>
                    <a:cubicBezTo>
                      <a:pt x="2479" y="1705"/>
                      <a:pt x="2578" y="1986"/>
                      <a:pt x="2606" y="2155"/>
                    </a:cubicBezTo>
                    <a:cubicBezTo>
                      <a:pt x="2620" y="2226"/>
                      <a:pt x="2634" y="2282"/>
                      <a:pt x="2634" y="2296"/>
                    </a:cubicBezTo>
                    <a:cubicBezTo>
                      <a:pt x="2620" y="2296"/>
                      <a:pt x="2634" y="2353"/>
                      <a:pt x="2648" y="2423"/>
                    </a:cubicBezTo>
                    <a:cubicBezTo>
                      <a:pt x="2662" y="2493"/>
                      <a:pt x="2676" y="2648"/>
                      <a:pt x="2690" y="2789"/>
                    </a:cubicBezTo>
                    <a:cubicBezTo>
                      <a:pt x="2704" y="2916"/>
                      <a:pt x="2719" y="3028"/>
                      <a:pt x="2719" y="3057"/>
                    </a:cubicBezTo>
                    <a:cubicBezTo>
                      <a:pt x="2761" y="3197"/>
                      <a:pt x="2789" y="3395"/>
                      <a:pt x="2803" y="3535"/>
                    </a:cubicBezTo>
                    <a:cubicBezTo>
                      <a:pt x="2817" y="3662"/>
                      <a:pt x="2817" y="4042"/>
                      <a:pt x="2803" y="4099"/>
                    </a:cubicBezTo>
                    <a:cubicBezTo>
                      <a:pt x="2803" y="4127"/>
                      <a:pt x="2789" y="4239"/>
                      <a:pt x="2789" y="4366"/>
                    </a:cubicBezTo>
                    <a:cubicBezTo>
                      <a:pt x="2789" y="4577"/>
                      <a:pt x="2789" y="4690"/>
                      <a:pt x="2831" y="5028"/>
                    </a:cubicBezTo>
                    <a:cubicBezTo>
                      <a:pt x="2845" y="5267"/>
                      <a:pt x="2817" y="5507"/>
                      <a:pt x="2747" y="5676"/>
                    </a:cubicBezTo>
                    <a:cubicBezTo>
                      <a:pt x="2676" y="5845"/>
                      <a:pt x="2550" y="6084"/>
                      <a:pt x="2465" y="6197"/>
                    </a:cubicBezTo>
                    <a:cubicBezTo>
                      <a:pt x="2338" y="6380"/>
                      <a:pt x="2057" y="6704"/>
                      <a:pt x="1944" y="6802"/>
                    </a:cubicBezTo>
                    <a:cubicBezTo>
                      <a:pt x="1747" y="6971"/>
                      <a:pt x="1705" y="7014"/>
                      <a:pt x="1606" y="7154"/>
                    </a:cubicBezTo>
                    <a:cubicBezTo>
                      <a:pt x="1550" y="7225"/>
                      <a:pt x="1479" y="7323"/>
                      <a:pt x="1451" y="7394"/>
                    </a:cubicBezTo>
                    <a:cubicBezTo>
                      <a:pt x="1423" y="7450"/>
                      <a:pt x="1395" y="7492"/>
                      <a:pt x="1381" y="7492"/>
                    </a:cubicBezTo>
                    <a:cubicBezTo>
                      <a:pt x="1381" y="7492"/>
                      <a:pt x="1395" y="7408"/>
                      <a:pt x="1409" y="7366"/>
                    </a:cubicBezTo>
                    <a:cubicBezTo>
                      <a:pt x="1437" y="7323"/>
                      <a:pt x="1479" y="7197"/>
                      <a:pt x="1508" y="7098"/>
                    </a:cubicBezTo>
                    <a:cubicBezTo>
                      <a:pt x="1508" y="7042"/>
                      <a:pt x="1550" y="6887"/>
                      <a:pt x="1592" y="6746"/>
                    </a:cubicBezTo>
                    <a:cubicBezTo>
                      <a:pt x="1648" y="6507"/>
                      <a:pt x="1733" y="6014"/>
                      <a:pt x="1803" y="5591"/>
                    </a:cubicBezTo>
                    <a:cubicBezTo>
                      <a:pt x="1817" y="5422"/>
                      <a:pt x="1831" y="5267"/>
                      <a:pt x="1831" y="4944"/>
                    </a:cubicBezTo>
                    <a:cubicBezTo>
                      <a:pt x="1831" y="4521"/>
                      <a:pt x="1831" y="4521"/>
                      <a:pt x="1761" y="4225"/>
                    </a:cubicBezTo>
                    <a:cubicBezTo>
                      <a:pt x="1691" y="3859"/>
                      <a:pt x="1662" y="3676"/>
                      <a:pt x="1620" y="3169"/>
                    </a:cubicBezTo>
                    <a:cubicBezTo>
                      <a:pt x="1606" y="2944"/>
                      <a:pt x="1592" y="2761"/>
                      <a:pt x="1578" y="2747"/>
                    </a:cubicBezTo>
                    <a:cubicBezTo>
                      <a:pt x="1564" y="2733"/>
                      <a:pt x="1578" y="2972"/>
                      <a:pt x="1620" y="3479"/>
                    </a:cubicBezTo>
                    <a:cubicBezTo>
                      <a:pt x="1648" y="3704"/>
                      <a:pt x="1662" y="3845"/>
                      <a:pt x="1705" y="4042"/>
                    </a:cubicBezTo>
                    <a:cubicBezTo>
                      <a:pt x="1705" y="4113"/>
                      <a:pt x="1733" y="4225"/>
                      <a:pt x="1733" y="4296"/>
                    </a:cubicBezTo>
                    <a:cubicBezTo>
                      <a:pt x="1747" y="4366"/>
                      <a:pt x="1761" y="4437"/>
                      <a:pt x="1761" y="4479"/>
                    </a:cubicBezTo>
                    <a:cubicBezTo>
                      <a:pt x="1775" y="4507"/>
                      <a:pt x="1775" y="4676"/>
                      <a:pt x="1775" y="4845"/>
                    </a:cubicBezTo>
                    <a:cubicBezTo>
                      <a:pt x="1789" y="5211"/>
                      <a:pt x="1761" y="5451"/>
                      <a:pt x="1691" y="5929"/>
                    </a:cubicBezTo>
                    <a:cubicBezTo>
                      <a:pt x="1662" y="6098"/>
                      <a:pt x="1634" y="6267"/>
                      <a:pt x="1634" y="6295"/>
                    </a:cubicBezTo>
                    <a:cubicBezTo>
                      <a:pt x="1606" y="6478"/>
                      <a:pt x="1508" y="6859"/>
                      <a:pt x="1409" y="7211"/>
                    </a:cubicBezTo>
                    <a:cubicBezTo>
                      <a:pt x="1353" y="7394"/>
                      <a:pt x="1268" y="7633"/>
                      <a:pt x="1268" y="7619"/>
                    </a:cubicBezTo>
                    <a:cubicBezTo>
                      <a:pt x="1268" y="7605"/>
                      <a:pt x="1268" y="7478"/>
                      <a:pt x="1254" y="7323"/>
                    </a:cubicBezTo>
                    <a:cubicBezTo>
                      <a:pt x="1254" y="7168"/>
                      <a:pt x="1254" y="7014"/>
                      <a:pt x="1240" y="6971"/>
                    </a:cubicBezTo>
                    <a:cubicBezTo>
                      <a:pt x="1226" y="6859"/>
                      <a:pt x="1170" y="6605"/>
                      <a:pt x="1141" y="65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3"/>
        <p:cNvGrpSpPr/>
        <p:nvPr/>
      </p:nvGrpSpPr>
      <p:grpSpPr>
        <a:xfrm>
          <a:off x="0" y="0"/>
          <a:ext cx="0" cy="0"/>
          <a:chOff x="0" y="0"/>
          <a:chExt cx="0" cy="0"/>
        </a:xfrm>
      </p:grpSpPr>
      <p:grpSp>
        <p:nvGrpSpPr>
          <p:cNvPr id="134" name="Google Shape;134;p9"/>
          <p:cNvGrpSpPr/>
          <p:nvPr/>
        </p:nvGrpSpPr>
        <p:grpSpPr>
          <a:xfrm rot="10800000" flipH="1">
            <a:off x="-325470" y="-914403"/>
            <a:ext cx="9469468" cy="6060831"/>
            <a:chOff x="-325470" y="-3"/>
            <a:chExt cx="9469468" cy="6060831"/>
          </a:xfrm>
        </p:grpSpPr>
        <p:sp>
          <p:nvSpPr>
            <p:cNvPr id="135" name="Google Shape;135;p9"/>
            <p:cNvSpPr/>
            <p:nvPr/>
          </p:nvSpPr>
          <p:spPr>
            <a:xfrm rot="10800000" flipH="1">
              <a:off x="6541902" y="-3"/>
              <a:ext cx="1888880" cy="635003"/>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rot="10800000" flipH="1">
              <a:off x="286754" y="3926707"/>
              <a:ext cx="2169807" cy="1216804"/>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9"/>
            <p:cNvGrpSpPr/>
            <p:nvPr/>
          </p:nvGrpSpPr>
          <p:grpSpPr>
            <a:xfrm flipH="1">
              <a:off x="6945101" y="1805235"/>
              <a:ext cx="2198897" cy="3338257"/>
              <a:chOff x="-699025" y="3432375"/>
              <a:chExt cx="455900" cy="692125"/>
            </a:xfrm>
          </p:grpSpPr>
          <p:sp>
            <p:nvSpPr>
              <p:cNvPr id="138" name="Google Shape;138;p9"/>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9"/>
            <p:cNvSpPr/>
            <p:nvPr/>
          </p:nvSpPr>
          <p:spPr>
            <a:xfrm flipH="1">
              <a:off x="-54168" y="1"/>
              <a:ext cx="1441643" cy="3290165"/>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rot="-7448570" flipH="1">
              <a:off x="5279723" y="4190391"/>
              <a:ext cx="1932381" cy="1371686"/>
            </a:xfrm>
            <a:custGeom>
              <a:avLst/>
              <a:gdLst/>
              <a:ahLst/>
              <a:cxnLst/>
              <a:rect l="l" t="t" r="r" b="b"/>
              <a:pathLst>
                <a:path w="17618" h="12506" extrusionOk="0">
                  <a:moveTo>
                    <a:pt x="142" y="888"/>
                  </a:moveTo>
                  <a:cubicBezTo>
                    <a:pt x="128" y="1057"/>
                    <a:pt x="114" y="1324"/>
                    <a:pt x="114" y="1451"/>
                  </a:cubicBezTo>
                  <a:cubicBezTo>
                    <a:pt x="100" y="1874"/>
                    <a:pt x="85" y="2155"/>
                    <a:pt x="85" y="2226"/>
                  </a:cubicBezTo>
                  <a:cubicBezTo>
                    <a:pt x="57" y="2465"/>
                    <a:pt x="29" y="2916"/>
                    <a:pt x="15" y="3197"/>
                  </a:cubicBezTo>
                  <a:cubicBezTo>
                    <a:pt x="1" y="3507"/>
                    <a:pt x="15" y="3606"/>
                    <a:pt x="71" y="3873"/>
                  </a:cubicBezTo>
                  <a:cubicBezTo>
                    <a:pt x="114" y="4127"/>
                    <a:pt x="269" y="4436"/>
                    <a:pt x="508" y="4803"/>
                  </a:cubicBezTo>
                  <a:cubicBezTo>
                    <a:pt x="550" y="4873"/>
                    <a:pt x="790" y="5211"/>
                    <a:pt x="860" y="5309"/>
                  </a:cubicBezTo>
                  <a:cubicBezTo>
                    <a:pt x="902" y="5366"/>
                    <a:pt x="959" y="5464"/>
                    <a:pt x="987" y="5507"/>
                  </a:cubicBezTo>
                  <a:cubicBezTo>
                    <a:pt x="1015" y="5549"/>
                    <a:pt x="1043" y="5605"/>
                    <a:pt x="1071" y="5619"/>
                  </a:cubicBezTo>
                  <a:cubicBezTo>
                    <a:pt x="1085" y="5647"/>
                    <a:pt x="1170" y="5760"/>
                    <a:pt x="1240" y="5887"/>
                  </a:cubicBezTo>
                  <a:cubicBezTo>
                    <a:pt x="1367" y="6070"/>
                    <a:pt x="1606" y="6380"/>
                    <a:pt x="1634" y="6408"/>
                  </a:cubicBezTo>
                  <a:cubicBezTo>
                    <a:pt x="1649" y="6408"/>
                    <a:pt x="1663" y="6436"/>
                    <a:pt x="1691" y="6464"/>
                  </a:cubicBezTo>
                  <a:cubicBezTo>
                    <a:pt x="1818" y="6647"/>
                    <a:pt x="2240" y="7070"/>
                    <a:pt x="2423" y="7225"/>
                  </a:cubicBezTo>
                  <a:cubicBezTo>
                    <a:pt x="2705" y="7436"/>
                    <a:pt x="3014" y="7633"/>
                    <a:pt x="3226" y="7717"/>
                  </a:cubicBezTo>
                  <a:cubicBezTo>
                    <a:pt x="3282" y="7746"/>
                    <a:pt x="3338" y="7760"/>
                    <a:pt x="3352" y="7774"/>
                  </a:cubicBezTo>
                  <a:cubicBezTo>
                    <a:pt x="3381" y="7788"/>
                    <a:pt x="3592" y="7844"/>
                    <a:pt x="3690" y="7858"/>
                  </a:cubicBezTo>
                  <a:cubicBezTo>
                    <a:pt x="3803" y="7872"/>
                    <a:pt x="4155" y="7886"/>
                    <a:pt x="4282" y="7872"/>
                  </a:cubicBezTo>
                  <a:cubicBezTo>
                    <a:pt x="4409" y="7858"/>
                    <a:pt x="4690" y="7802"/>
                    <a:pt x="5127" y="7703"/>
                  </a:cubicBezTo>
                  <a:cubicBezTo>
                    <a:pt x="5577" y="7605"/>
                    <a:pt x="5887" y="7577"/>
                    <a:pt x="6155" y="7619"/>
                  </a:cubicBezTo>
                  <a:cubicBezTo>
                    <a:pt x="6324" y="7647"/>
                    <a:pt x="6352" y="7647"/>
                    <a:pt x="6648" y="7802"/>
                  </a:cubicBezTo>
                  <a:cubicBezTo>
                    <a:pt x="6760" y="7858"/>
                    <a:pt x="6901" y="7915"/>
                    <a:pt x="6957" y="7929"/>
                  </a:cubicBezTo>
                  <a:cubicBezTo>
                    <a:pt x="7098" y="7971"/>
                    <a:pt x="7366" y="7971"/>
                    <a:pt x="7464" y="7943"/>
                  </a:cubicBezTo>
                  <a:cubicBezTo>
                    <a:pt x="7521" y="7929"/>
                    <a:pt x="7549" y="7929"/>
                    <a:pt x="7549" y="7929"/>
                  </a:cubicBezTo>
                  <a:cubicBezTo>
                    <a:pt x="7549" y="7929"/>
                    <a:pt x="7521" y="7957"/>
                    <a:pt x="7464" y="7985"/>
                  </a:cubicBezTo>
                  <a:cubicBezTo>
                    <a:pt x="7323" y="8084"/>
                    <a:pt x="7211" y="8154"/>
                    <a:pt x="7084" y="8224"/>
                  </a:cubicBezTo>
                  <a:cubicBezTo>
                    <a:pt x="7028" y="8267"/>
                    <a:pt x="6971" y="8309"/>
                    <a:pt x="6957" y="8309"/>
                  </a:cubicBezTo>
                  <a:cubicBezTo>
                    <a:pt x="6943" y="8309"/>
                    <a:pt x="6915" y="8337"/>
                    <a:pt x="6887" y="8365"/>
                  </a:cubicBezTo>
                  <a:cubicBezTo>
                    <a:pt x="6859" y="8379"/>
                    <a:pt x="6816" y="8407"/>
                    <a:pt x="6802" y="8407"/>
                  </a:cubicBezTo>
                  <a:cubicBezTo>
                    <a:pt x="6802" y="8407"/>
                    <a:pt x="6788" y="8422"/>
                    <a:pt x="6788" y="8422"/>
                  </a:cubicBezTo>
                  <a:cubicBezTo>
                    <a:pt x="6788" y="8422"/>
                    <a:pt x="6760" y="8464"/>
                    <a:pt x="6718" y="8492"/>
                  </a:cubicBezTo>
                  <a:cubicBezTo>
                    <a:pt x="6676" y="8520"/>
                    <a:pt x="6577" y="8605"/>
                    <a:pt x="6507" y="8661"/>
                  </a:cubicBezTo>
                  <a:cubicBezTo>
                    <a:pt x="6338" y="8816"/>
                    <a:pt x="6267" y="8858"/>
                    <a:pt x="6056" y="8943"/>
                  </a:cubicBezTo>
                  <a:cubicBezTo>
                    <a:pt x="5859" y="9027"/>
                    <a:pt x="5549" y="9097"/>
                    <a:pt x="5282" y="9140"/>
                  </a:cubicBezTo>
                  <a:cubicBezTo>
                    <a:pt x="5113" y="9154"/>
                    <a:pt x="4944" y="9182"/>
                    <a:pt x="4789" y="9210"/>
                  </a:cubicBezTo>
                  <a:cubicBezTo>
                    <a:pt x="4578" y="9252"/>
                    <a:pt x="4352" y="9323"/>
                    <a:pt x="4183" y="9393"/>
                  </a:cubicBezTo>
                  <a:cubicBezTo>
                    <a:pt x="4141" y="9407"/>
                    <a:pt x="4099" y="9435"/>
                    <a:pt x="4099" y="9435"/>
                  </a:cubicBezTo>
                  <a:cubicBezTo>
                    <a:pt x="4056" y="9435"/>
                    <a:pt x="3676" y="9703"/>
                    <a:pt x="3662" y="9745"/>
                  </a:cubicBezTo>
                  <a:cubicBezTo>
                    <a:pt x="3662" y="9759"/>
                    <a:pt x="3634" y="9773"/>
                    <a:pt x="3620" y="9802"/>
                  </a:cubicBezTo>
                  <a:cubicBezTo>
                    <a:pt x="3564" y="9844"/>
                    <a:pt x="3465" y="9971"/>
                    <a:pt x="3338" y="10168"/>
                  </a:cubicBezTo>
                  <a:cubicBezTo>
                    <a:pt x="3254" y="10294"/>
                    <a:pt x="3155" y="10477"/>
                    <a:pt x="3085" y="10675"/>
                  </a:cubicBezTo>
                  <a:cubicBezTo>
                    <a:pt x="3043" y="10787"/>
                    <a:pt x="3000" y="10886"/>
                    <a:pt x="2972" y="10914"/>
                  </a:cubicBezTo>
                  <a:cubicBezTo>
                    <a:pt x="2972" y="10928"/>
                    <a:pt x="2958" y="10956"/>
                    <a:pt x="2958" y="10970"/>
                  </a:cubicBezTo>
                  <a:cubicBezTo>
                    <a:pt x="2958" y="10970"/>
                    <a:pt x="2944" y="11041"/>
                    <a:pt x="2902" y="11097"/>
                  </a:cubicBezTo>
                  <a:cubicBezTo>
                    <a:pt x="2874" y="11167"/>
                    <a:pt x="2845" y="11224"/>
                    <a:pt x="2845" y="11238"/>
                  </a:cubicBezTo>
                  <a:cubicBezTo>
                    <a:pt x="2845" y="11280"/>
                    <a:pt x="2564" y="11872"/>
                    <a:pt x="2465" y="12012"/>
                  </a:cubicBezTo>
                  <a:cubicBezTo>
                    <a:pt x="2437" y="12055"/>
                    <a:pt x="2395" y="12125"/>
                    <a:pt x="2381" y="12167"/>
                  </a:cubicBezTo>
                  <a:cubicBezTo>
                    <a:pt x="2353" y="12195"/>
                    <a:pt x="2324" y="12252"/>
                    <a:pt x="2310" y="12266"/>
                  </a:cubicBezTo>
                  <a:cubicBezTo>
                    <a:pt x="2254" y="12364"/>
                    <a:pt x="2212" y="12435"/>
                    <a:pt x="2212" y="12463"/>
                  </a:cubicBezTo>
                  <a:cubicBezTo>
                    <a:pt x="2212" y="12505"/>
                    <a:pt x="2282" y="12491"/>
                    <a:pt x="2437" y="12435"/>
                  </a:cubicBezTo>
                  <a:cubicBezTo>
                    <a:pt x="2592" y="12379"/>
                    <a:pt x="2733" y="12322"/>
                    <a:pt x="3000" y="12224"/>
                  </a:cubicBezTo>
                  <a:cubicBezTo>
                    <a:pt x="3226" y="12153"/>
                    <a:pt x="3296" y="12125"/>
                    <a:pt x="3493" y="12083"/>
                  </a:cubicBezTo>
                  <a:cubicBezTo>
                    <a:pt x="4000" y="11942"/>
                    <a:pt x="4254" y="11857"/>
                    <a:pt x="4493" y="11717"/>
                  </a:cubicBezTo>
                  <a:cubicBezTo>
                    <a:pt x="4845" y="11520"/>
                    <a:pt x="5127" y="11280"/>
                    <a:pt x="5310" y="10999"/>
                  </a:cubicBezTo>
                  <a:cubicBezTo>
                    <a:pt x="5366" y="10914"/>
                    <a:pt x="5507" y="10646"/>
                    <a:pt x="5634" y="10365"/>
                  </a:cubicBezTo>
                  <a:cubicBezTo>
                    <a:pt x="5760" y="10069"/>
                    <a:pt x="5887" y="9787"/>
                    <a:pt x="6042" y="9478"/>
                  </a:cubicBezTo>
                  <a:cubicBezTo>
                    <a:pt x="6197" y="9154"/>
                    <a:pt x="6239" y="9097"/>
                    <a:pt x="6352" y="8943"/>
                  </a:cubicBezTo>
                  <a:cubicBezTo>
                    <a:pt x="6493" y="8774"/>
                    <a:pt x="6676" y="8591"/>
                    <a:pt x="6845" y="8464"/>
                  </a:cubicBezTo>
                  <a:cubicBezTo>
                    <a:pt x="6985" y="8365"/>
                    <a:pt x="7436" y="8070"/>
                    <a:pt x="7549" y="8013"/>
                  </a:cubicBezTo>
                  <a:cubicBezTo>
                    <a:pt x="7563" y="7999"/>
                    <a:pt x="7633" y="7957"/>
                    <a:pt x="7690" y="7915"/>
                  </a:cubicBezTo>
                  <a:cubicBezTo>
                    <a:pt x="7746" y="7886"/>
                    <a:pt x="7844" y="7844"/>
                    <a:pt x="7887" y="7830"/>
                  </a:cubicBezTo>
                  <a:cubicBezTo>
                    <a:pt x="7929" y="7816"/>
                    <a:pt x="7971" y="7788"/>
                    <a:pt x="7985" y="7774"/>
                  </a:cubicBezTo>
                  <a:cubicBezTo>
                    <a:pt x="7999" y="7760"/>
                    <a:pt x="8028" y="7760"/>
                    <a:pt x="8042" y="7760"/>
                  </a:cubicBezTo>
                  <a:cubicBezTo>
                    <a:pt x="8084" y="7760"/>
                    <a:pt x="8929" y="7337"/>
                    <a:pt x="9168" y="7196"/>
                  </a:cubicBezTo>
                  <a:cubicBezTo>
                    <a:pt x="9196" y="7168"/>
                    <a:pt x="9295" y="7126"/>
                    <a:pt x="9379" y="7084"/>
                  </a:cubicBezTo>
                  <a:cubicBezTo>
                    <a:pt x="9450" y="7042"/>
                    <a:pt x="9520" y="7013"/>
                    <a:pt x="9520" y="6999"/>
                  </a:cubicBezTo>
                  <a:cubicBezTo>
                    <a:pt x="9520" y="6999"/>
                    <a:pt x="9534" y="6985"/>
                    <a:pt x="9548" y="6985"/>
                  </a:cubicBezTo>
                  <a:cubicBezTo>
                    <a:pt x="9548" y="6985"/>
                    <a:pt x="9576" y="6971"/>
                    <a:pt x="9591" y="6957"/>
                  </a:cubicBezTo>
                  <a:cubicBezTo>
                    <a:pt x="9605" y="6943"/>
                    <a:pt x="9633" y="6929"/>
                    <a:pt x="9647" y="6929"/>
                  </a:cubicBezTo>
                  <a:cubicBezTo>
                    <a:pt x="9647" y="6929"/>
                    <a:pt x="9703" y="6901"/>
                    <a:pt x="9745" y="6873"/>
                  </a:cubicBezTo>
                  <a:cubicBezTo>
                    <a:pt x="9788" y="6844"/>
                    <a:pt x="9844" y="6816"/>
                    <a:pt x="9844" y="6816"/>
                  </a:cubicBezTo>
                  <a:cubicBezTo>
                    <a:pt x="9858" y="6816"/>
                    <a:pt x="9858" y="6816"/>
                    <a:pt x="9858" y="6802"/>
                  </a:cubicBezTo>
                  <a:cubicBezTo>
                    <a:pt x="9858" y="6788"/>
                    <a:pt x="9900" y="6760"/>
                    <a:pt x="9943" y="6732"/>
                  </a:cubicBezTo>
                  <a:cubicBezTo>
                    <a:pt x="10098" y="6633"/>
                    <a:pt x="10154" y="6591"/>
                    <a:pt x="10252" y="6521"/>
                  </a:cubicBezTo>
                  <a:cubicBezTo>
                    <a:pt x="10365" y="6436"/>
                    <a:pt x="10478" y="6337"/>
                    <a:pt x="10576" y="6253"/>
                  </a:cubicBezTo>
                  <a:cubicBezTo>
                    <a:pt x="10604" y="6225"/>
                    <a:pt x="10633" y="6197"/>
                    <a:pt x="10633" y="6197"/>
                  </a:cubicBezTo>
                  <a:cubicBezTo>
                    <a:pt x="10675" y="6197"/>
                    <a:pt x="11309" y="5549"/>
                    <a:pt x="11421" y="5408"/>
                  </a:cubicBezTo>
                  <a:cubicBezTo>
                    <a:pt x="11421" y="5394"/>
                    <a:pt x="11421" y="5408"/>
                    <a:pt x="11435" y="5408"/>
                  </a:cubicBezTo>
                  <a:cubicBezTo>
                    <a:pt x="11435" y="5408"/>
                    <a:pt x="11435" y="5436"/>
                    <a:pt x="11421" y="5464"/>
                  </a:cubicBezTo>
                  <a:cubicBezTo>
                    <a:pt x="11365" y="5591"/>
                    <a:pt x="11252" y="5915"/>
                    <a:pt x="11238" y="6014"/>
                  </a:cubicBezTo>
                  <a:cubicBezTo>
                    <a:pt x="11196" y="6197"/>
                    <a:pt x="11154" y="6408"/>
                    <a:pt x="11140" y="6605"/>
                  </a:cubicBezTo>
                  <a:cubicBezTo>
                    <a:pt x="11125" y="6732"/>
                    <a:pt x="11111" y="6858"/>
                    <a:pt x="11111" y="6873"/>
                  </a:cubicBezTo>
                  <a:cubicBezTo>
                    <a:pt x="11097" y="6887"/>
                    <a:pt x="11097" y="6915"/>
                    <a:pt x="11097" y="6929"/>
                  </a:cubicBezTo>
                  <a:cubicBezTo>
                    <a:pt x="11055" y="7098"/>
                    <a:pt x="10956" y="7337"/>
                    <a:pt x="10872" y="7506"/>
                  </a:cubicBezTo>
                  <a:cubicBezTo>
                    <a:pt x="10816" y="7605"/>
                    <a:pt x="10661" y="7830"/>
                    <a:pt x="10492" y="8041"/>
                  </a:cubicBezTo>
                  <a:cubicBezTo>
                    <a:pt x="10478" y="8070"/>
                    <a:pt x="10421" y="8140"/>
                    <a:pt x="10379" y="8196"/>
                  </a:cubicBezTo>
                  <a:cubicBezTo>
                    <a:pt x="10252" y="8365"/>
                    <a:pt x="9999" y="8619"/>
                    <a:pt x="9914" y="8689"/>
                  </a:cubicBezTo>
                  <a:cubicBezTo>
                    <a:pt x="9647" y="8858"/>
                    <a:pt x="9379" y="9013"/>
                    <a:pt x="8886" y="9238"/>
                  </a:cubicBezTo>
                  <a:cubicBezTo>
                    <a:pt x="8788" y="9281"/>
                    <a:pt x="8760" y="9295"/>
                    <a:pt x="8492" y="9393"/>
                  </a:cubicBezTo>
                  <a:cubicBezTo>
                    <a:pt x="8351" y="9435"/>
                    <a:pt x="8309" y="9450"/>
                    <a:pt x="8168" y="9520"/>
                  </a:cubicBezTo>
                  <a:cubicBezTo>
                    <a:pt x="7985" y="9604"/>
                    <a:pt x="7746" y="9773"/>
                    <a:pt x="7535" y="9999"/>
                  </a:cubicBezTo>
                  <a:cubicBezTo>
                    <a:pt x="7394" y="10140"/>
                    <a:pt x="7225" y="10351"/>
                    <a:pt x="7225" y="10393"/>
                  </a:cubicBezTo>
                  <a:cubicBezTo>
                    <a:pt x="7225" y="10393"/>
                    <a:pt x="7225" y="10421"/>
                    <a:pt x="7211" y="10421"/>
                  </a:cubicBezTo>
                  <a:cubicBezTo>
                    <a:pt x="7197" y="10435"/>
                    <a:pt x="7169" y="10492"/>
                    <a:pt x="7154" y="10534"/>
                  </a:cubicBezTo>
                  <a:cubicBezTo>
                    <a:pt x="7140" y="10590"/>
                    <a:pt x="7126" y="10632"/>
                    <a:pt x="7112" y="10646"/>
                  </a:cubicBezTo>
                  <a:cubicBezTo>
                    <a:pt x="7098" y="10661"/>
                    <a:pt x="7084" y="10731"/>
                    <a:pt x="7042" y="10886"/>
                  </a:cubicBezTo>
                  <a:cubicBezTo>
                    <a:pt x="7028" y="10928"/>
                    <a:pt x="7014" y="10984"/>
                    <a:pt x="7000" y="11013"/>
                  </a:cubicBezTo>
                  <a:cubicBezTo>
                    <a:pt x="7000" y="11027"/>
                    <a:pt x="6971" y="11083"/>
                    <a:pt x="6957" y="11139"/>
                  </a:cubicBezTo>
                  <a:cubicBezTo>
                    <a:pt x="6901" y="11294"/>
                    <a:pt x="6704" y="11689"/>
                    <a:pt x="6577" y="11886"/>
                  </a:cubicBezTo>
                  <a:cubicBezTo>
                    <a:pt x="6521" y="11970"/>
                    <a:pt x="6464" y="12055"/>
                    <a:pt x="6464" y="12055"/>
                  </a:cubicBezTo>
                  <a:cubicBezTo>
                    <a:pt x="6464" y="12097"/>
                    <a:pt x="6549" y="12153"/>
                    <a:pt x="6648" y="12167"/>
                  </a:cubicBezTo>
                  <a:cubicBezTo>
                    <a:pt x="6915" y="12252"/>
                    <a:pt x="7197" y="12280"/>
                    <a:pt x="7619" y="12280"/>
                  </a:cubicBezTo>
                  <a:cubicBezTo>
                    <a:pt x="7816" y="12280"/>
                    <a:pt x="8084" y="12252"/>
                    <a:pt x="8112" y="12238"/>
                  </a:cubicBezTo>
                  <a:cubicBezTo>
                    <a:pt x="8126" y="12224"/>
                    <a:pt x="8168" y="12224"/>
                    <a:pt x="8196" y="12210"/>
                  </a:cubicBezTo>
                  <a:cubicBezTo>
                    <a:pt x="8253" y="12195"/>
                    <a:pt x="8380" y="12153"/>
                    <a:pt x="8478" y="12111"/>
                  </a:cubicBezTo>
                  <a:cubicBezTo>
                    <a:pt x="8506" y="12097"/>
                    <a:pt x="8591" y="12069"/>
                    <a:pt x="8661" y="12026"/>
                  </a:cubicBezTo>
                  <a:cubicBezTo>
                    <a:pt x="9112" y="11843"/>
                    <a:pt x="9647" y="11435"/>
                    <a:pt x="9957" y="11055"/>
                  </a:cubicBezTo>
                  <a:cubicBezTo>
                    <a:pt x="10013" y="10999"/>
                    <a:pt x="10069" y="10928"/>
                    <a:pt x="10098" y="10900"/>
                  </a:cubicBezTo>
                  <a:cubicBezTo>
                    <a:pt x="10112" y="10872"/>
                    <a:pt x="10168" y="10801"/>
                    <a:pt x="10210" y="10731"/>
                  </a:cubicBezTo>
                  <a:cubicBezTo>
                    <a:pt x="10252" y="10675"/>
                    <a:pt x="10295" y="10604"/>
                    <a:pt x="10309" y="10604"/>
                  </a:cubicBezTo>
                  <a:cubicBezTo>
                    <a:pt x="10323" y="10576"/>
                    <a:pt x="10548" y="10168"/>
                    <a:pt x="10548" y="10168"/>
                  </a:cubicBezTo>
                  <a:cubicBezTo>
                    <a:pt x="10548" y="10154"/>
                    <a:pt x="10576" y="10111"/>
                    <a:pt x="10590" y="10055"/>
                  </a:cubicBezTo>
                  <a:cubicBezTo>
                    <a:pt x="10619" y="9999"/>
                    <a:pt x="10661" y="9900"/>
                    <a:pt x="10689" y="9830"/>
                  </a:cubicBezTo>
                  <a:cubicBezTo>
                    <a:pt x="10717" y="9759"/>
                    <a:pt x="10745" y="9689"/>
                    <a:pt x="10745" y="9675"/>
                  </a:cubicBezTo>
                  <a:cubicBezTo>
                    <a:pt x="10802" y="9534"/>
                    <a:pt x="10900" y="9140"/>
                    <a:pt x="10914" y="8999"/>
                  </a:cubicBezTo>
                  <a:cubicBezTo>
                    <a:pt x="10928" y="8943"/>
                    <a:pt x="10928" y="8872"/>
                    <a:pt x="10928" y="8858"/>
                  </a:cubicBezTo>
                  <a:cubicBezTo>
                    <a:pt x="10928" y="8844"/>
                    <a:pt x="10942" y="8731"/>
                    <a:pt x="10956" y="8633"/>
                  </a:cubicBezTo>
                  <a:cubicBezTo>
                    <a:pt x="10956" y="8520"/>
                    <a:pt x="10971" y="8393"/>
                    <a:pt x="10985" y="8337"/>
                  </a:cubicBezTo>
                  <a:cubicBezTo>
                    <a:pt x="10985" y="8281"/>
                    <a:pt x="10999" y="8224"/>
                    <a:pt x="10999" y="8196"/>
                  </a:cubicBezTo>
                  <a:cubicBezTo>
                    <a:pt x="10999" y="8168"/>
                    <a:pt x="11013" y="8112"/>
                    <a:pt x="11013" y="8070"/>
                  </a:cubicBezTo>
                  <a:cubicBezTo>
                    <a:pt x="11027" y="7915"/>
                    <a:pt x="11041" y="7802"/>
                    <a:pt x="11083" y="7563"/>
                  </a:cubicBezTo>
                  <a:cubicBezTo>
                    <a:pt x="11111" y="7436"/>
                    <a:pt x="11140" y="7253"/>
                    <a:pt x="11154" y="7168"/>
                  </a:cubicBezTo>
                  <a:cubicBezTo>
                    <a:pt x="11154" y="7084"/>
                    <a:pt x="11182" y="6957"/>
                    <a:pt x="11196" y="6887"/>
                  </a:cubicBezTo>
                  <a:cubicBezTo>
                    <a:pt x="11210" y="6788"/>
                    <a:pt x="11238" y="6619"/>
                    <a:pt x="11252" y="6450"/>
                  </a:cubicBezTo>
                  <a:cubicBezTo>
                    <a:pt x="11266" y="6422"/>
                    <a:pt x="11266" y="6352"/>
                    <a:pt x="11280" y="6309"/>
                  </a:cubicBezTo>
                  <a:cubicBezTo>
                    <a:pt x="11294" y="6267"/>
                    <a:pt x="11309" y="6140"/>
                    <a:pt x="11337" y="6042"/>
                  </a:cubicBezTo>
                  <a:cubicBezTo>
                    <a:pt x="11365" y="5873"/>
                    <a:pt x="11407" y="5704"/>
                    <a:pt x="11449" y="5605"/>
                  </a:cubicBezTo>
                  <a:cubicBezTo>
                    <a:pt x="11463" y="5577"/>
                    <a:pt x="11478" y="5535"/>
                    <a:pt x="11478" y="5535"/>
                  </a:cubicBezTo>
                  <a:cubicBezTo>
                    <a:pt x="11478" y="5521"/>
                    <a:pt x="11506" y="5436"/>
                    <a:pt x="11548" y="5352"/>
                  </a:cubicBezTo>
                  <a:cubicBezTo>
                    <a:pt x="11590" y="5225"/>
                    <a:pt x="11646" y="5141"/>
                    <a:pt x="11717" y="5042"/>
                  </a:cubicBezTo>
                  <a:cubicBezTo>
                    <a:pt x="11773" y="4957"/>
                    <a:pt x="11830" y="4901"/>
                    <a:pt x="11830" y="4901"/>
                  </a:cubicBezTo>
                  <a:cubicBezTo>
                    <a:pt x="11844" y="4901"/>
                    <a:pt x="11844" y="4887"/>
                    <a:pt x="11844" y="4873"/>
                  </a:cubicBezTo>
                  <a:cubicBezTo>
                    <a:pt x="11844" y="4873"/>
                    <a:pt x="11872" y="4831"/>
                    <a:pt x="11900" y="4803"/>
                  </a:cubicBezTo>
                  <a:cubicBezTo>
                    <a:pt x="11970" y="4718"/>
                    <a:pt x="11999" y="4676"/>
                    <a:pt x="12083" y="4577"/>
                  </a:cubicBezTo>
                  <a:cubicBezTo>
                    <a:pt x="12125" y="4521"/>
                    <a:pt x="12168" y="4451"/>
                    <a:pt x="12182" y="4436"/>
                  </a:cubicBezTo>
                  <a:cubicBezTo>
                    <a:pt x="12196" y="4422"/>
                    <a:pt x="12280" y="4310"/>
                    <a:pt x="12365" y="4211"/>
                  </a:cubicBezTo>
                  <a:cubicBezTo>
                    <a:pt x="12435" y="4098"/>
                    <a:pt x="12520" y="3986"/>
                    <a:pt x="12520" y="3972"/>
                  </a:cubicBezTo>
                  <a:cubicBezTo>
                    <a:pt x="12534" y="3958"/>
                    <a:pt x="12632" y="3845"/>
                    <a:pt x="12717" y="3718"/>
                  </a:cubicBezTo>
                  <a:cubicBezTo>
                    <a:pt x="12815" y="3592"/>
                    <a:pt x="12914" y="3465"/>
                    <a:pt x="12928" y="3437"/>
                  </a:cubicBezTo>
                  <a:cubicBezTo>
                    <a:pt x="12956" y="3408"/>
                    <a:pt x="12998" y="3352"/>
                    <a:pt x="13041" y="3310"/>
                  </a:cubicBezTo>
                  <a:cubicBezTo>
                    <a:pt x="13069" y="3268"/>
                    <a:pt x="13111" y="3225"/>
                    <a:pt x="13125" y="3197"/>
                  </a:cubicBezTo>
                  <a:cubicBezTo>
                    <a:pt x="13153" y="3183"/>
                    <a:pt x="13181" y="3141"/>
                    <a:pt x="13195" y="3113"/>
                  </a:cubicBezTo>
                  <a:cubicBezTo>
                    <a:pt x="13238" y="3056"/>
                    <a:pt x="13308" y="2958"/>
                    <a:pt x="13364" y="2916"/>
                  </a:cubicBezTo>
                  <a:cubicBezTo>
                    <a:pt x="13407" y="2859"/>
                    <a:pt x="13660" y="2549"/>
                    <a:pt x="13716" y="2465"/>
                  </a:cubicBezTo>
                  <a:cubicBezTo>
                    <a:pt x="13745" y="2423"/>
                    <a:pt x="13801" y="2352"/>
                    <a:pt x="13829" y="2324"/>
                  </a:cubicBezTo>
                  <a:cubicBezTo>
                    <a:pt x="13900" y="2240"/>
                    <a:pt x="14012" y="2099"/>
                    <a:pt x="14097" y="1972"/>
                  </a:cubicBezTo>
                  <a:cubicBezTo>
                    <a:pt x="14139" y="1930"/>
                    <a:pt x="14181" y="1874"/>
                    <a:pt x="14209" y="1845"/>
                  </a:cubicBezTo>
                  <a:cubicBezTo>
                    <a:pt x="14223" y="1831"/>
                    <a:pt x="14266" y="1775"/>
                    <a:pt x="14294" y="1733"/>
                  </a:cubicBezTo>
                  <a:cubicBezTo>
                    <a:pt x="14322" y="1705"/>
                    <a:pt x="14378" y="1620"/>
                    <a:pt x="14421" y="1564"/>
                  </a:cubicBezTo>
                  <a:cubicBezTo>
                    <a:pt x="14463" y="1507"/>
                    <a:pt x="14505" y="1451"/>
                    <a:pt x="14519" y="1437"/>
                  </a:cubicBezTo>
                  <a:cubicBezTo>
                    <a:pt x="14519" y="1423"/>
                    <a:pt x="14561" y="1381"/>
                    <a:pt x="14590" y="1353"/>
                  </a:cubicBezTo>
                  <a:cubicBezTo>
                    <a:pt x="14618" y="1310"/>
                    <a:pt x="14646" y="1268"/>
                    <a:pt x="14660" y="1254"/>
                  </a:cubicBezTo>
                  <a:cubicBezTo>
                    <a:pt x="14660" y="1240"/>
                    <a:pt x="14674" y="1226"/>
                    <a:pt x="14674" y="1226"/>
                  </a:cubicBezTo>
                  <a:cubicBezTo>
                    <a:pt x="14688" y="1226"/>
                    <a:pt x="14702" y="1198"/>
                    <a:pt x="14730" y="1169"/>
                  </a:cubicBezTo>
                  <a:cubicBezTo>
                    <a:pt x="14759" y="1127"/>
                    <a:pt x="14787" y="1085"/>
                    <a:pt x="14801" y="1071"/>
                  </a:cubicBezTo>
                  <a:cubicBezTo>
                    <a:pt x="14857" y="1000"/>
                    <a:pt x="14998" y="817"/>
                    <a:pt x="15026" y="775"/>
                  </a:cubicBezTo>
                  <a:cubicBezTo>
                    <a:pt x="15040" y="761"/>
                    <a:pt x="15068" y="733"/>
                    <a:pt x="15082" y="705"/>
                  </a:cubicBezTo>
                  <a:lnTo>
                    <a:pt x="15125" y="663"/>
                  </a:lnTo>
                  <a:lnTo>
                    <a:pt x="15111" y="705"/>
                  </a:lnTo>
                  <a:cubicBezTo>
                    <a:pt x="15096" y="733"/>
                    <a:pt x="15082" y="775"/>
                    <a:pt x="15068" y="817"/>
                  </a:cubicBezTo>
                  <a:cubicBezTo>
                    <a:pt x="15054" y="846"/>
                    <a:pt x="15026" y="902"/>
                    <a:pt x="15026" y="930"/>
                  </a:cubicBezTo>
                  <a:cubicBezTo>
                    <a:pt x="15012" y="972"/>
                    <a:pt x="14998" y="1057"/>
                    <a:pt x="14970" y="1127"/>
                  </a:cubicBezTo>
                  <a:cubicBezTo>
                    <a:pt x="14913" y="1338"/>
                    <a:pt x="14843" y="1719"/>
                    <a:pt x="14815" y="1986"/>
                  </a:cubicBezTo>
                  <a:cubicBezTo>
                    <a:pt x="14773" y="2338"/>
                    <a:pt x="14773" y="3282"/>
                    <a:pt x="14829" y="3535"/>
                  </a:cubicBezTo>
                  <a:cubicBezTo>
                    <a:pt x="14857" y="3690"/>
                    <a:pt x="14857" y="4507"/>
                    <a:pt x="14829" y="4746"/>
                  </a:cubicBezTo>
                  <a:cubicBezTo>
                    <a:pt x="14787" y="5000"/>
                    <a:pt x="14787" y="5014"/>
                    <a:pt x="14604" y="5591"/>
                  </a:cubicBezTo>
                  <a:cubicBezTo>
                    <a:pt x="14547" y="5774"/>
                    <a:pt x="14491" y="5957"/>
                    <a:pt x="14477" y="6014"/>
                  </a:cubicBezTo>
                  <a:cubicBezTo>
                    <a:pt x="14463" y="6070"/>
                    <a:pt x="14435" y="6126"/>
                    <a:pt x="14435" y="6154"/>
                  </a:cubicBezTo>
                  <a:cubicBezTo>
                    <a:pt x="14421" y="6183"/>
                    <a:pt x="14336" y="6521"/>
                    <a:pt x="14322" y="6577"/>
                  </a:cubicBezTo>
                  <a:cubicBezTo>
                    <a:pt x="14322" y="6605"/>
                    <a:pt x="14308" y="6689"/>
                    <a:pt x="14280" y="6774"/>
                  </a:cubicBezTo>
                  <a:cubicBezTo>
                    <a:pt x="14252" y="6929"/>
                    <a:pt x="14209" y="7168"/>
                    <a:pt x="14195" y="7253"/>
                  </a:cubicBezTo>
                  <a:cubicBezTo>
                    <a:pt x="14181" y="7337"/>
                    <a:pt x="14181" y="7802"/>
                    <a:pt x="14209" y="7915"/>
                  </a:cubicBezTo>
                  <a:cubicBezTo>
                    <a:pt x="14238" y="8182"/>
                    <a:pt x="14266" y="8351"/>
                    <a:pt x="14294" y="8365"/>
                  </a:cubicBezTo>
                  <a:cubicBezTo>
                    <a:pt x="14294" y="8393"/>
                    <a:pt x="14308" y="8422"/>
                    <a:pt x="14308" y="8436"/>
                  </a:cubicBezTo>
                  <a:cubicBezTo>
                    <a:pt x="14308" y="8492"/>
                    <a:pt x="14406" y="8830"/>
                    <a:pt x="14449" y="8971"/>
                  </a:cubicBezTo>
                  <a:cubicBezTo>
                    <a:pt x="14519" y="9154"/>
                    <a:pt x="14590" y="9295"/>
                    <a:pt x="14674" y="9407"/>
                  </a:cubicBezTo>
                  <a:cubicBezTo>
                    <a:pt x="14716" y="9478"/>
                    <a:pt x="14744" y="9534"/>
                    <a:pt x="14744" y="9534"/>
                  </a:cubicBezTo>
                  <a:cubicBezTo>
                    <a:pt x="14744" y="9548"/>
                    <a:pt x="14928" y="9802"/>
                    <a:pt x="15040" y="9956"/>
                  </a:cubicBezTo>
                  <a:cubicBezTo>
                    <a:pt x="15111" y="10027"/>
                    <a:pt x="15209" y="10154"/>
                    <a:pt x="15265" y="10224"/>
                  </a:cubicBezTo>
                  <a:cubicBezTo>
                    <a:pt x="15308" y="10308"/>
                    <a:pt x="15364" y="10379"/>
                    <a:pt x="15378" y="10379"/>
                  </a:cubicBezTo>
                  <a:cubicBezTo>
                    <a:pt x="15392" y="10407"/>
                    <a:pt x="15463" y="10506"/>
                    <a:pt x="15477" y="10534"/>
                  </a:cubicBezTo>
                  <a:cubicBezTo>
                    <a:pt x="15491" y="10548"/>
                    <a:pt x="15561" y="10646"/>
                    <a:pt x="15632" y="10759"/>
                  </a:cubicBezTo>
                  <a:cubicBezTo>
                    <a:pt x="15772" y="10956"/>
                    <a:pt x="15857" y="11083"/>
                    <a:pt x="15970" y="11280"/>
                  </a:cubicBezTo>
                  <a:cubicBezTo>
                    <a:pt x="16040" y="11407"/>
                    <a:pt x="16153" y="11660"/>
                    <a:pt x="16153" y="11674"/>
                  </a:cubicBezTo>
                  <a:cubicBezTo>
                    <a:pt x="16153" y="11674"/>
                    <a:pt x="16181" y="11717"/>
                    <a:pt x="16195" y="11745"/>
                  </a:cubicBezTo>
                  <a:cubicBezTo>
                    <a:pt x="16209" y="11773"/>
                    <a:pt x="16223" y="11815"/>
                    <a:pt x="16223" y="11815"/>
                  </a:cubicBezTo>
                  <a:cubicBezTo>
                    <a:pt x="16223" y="11829"/>
                    <a:pt x="16265" y="11998"/>
                    <a:pt x="16293" y="12055"/>
                  </a:cubicBezTo>
                  <a:cubicBezTo>
                    <a:pt x="16308" y="12097"/>
                    <a:pt x="16322" y="12125"/>
                    <a:pt x="16322" y="12139"/>
                  </a:cubicBezTo>
                  <a:cubicBezTo>
                    <a:pt x="16322" y="12181"/>
                    <a:pt x="16378" y="12266"/>
                    <a:pt x="16420" y="12266"/>
                  </a:cubicBezTo>
                  <a:cubicBezTo>
                    <a:pt x="16448" y="12266"/>
                    <a:pt x="16491" y="12210"/>
                    <a:pt x="16589" y="12026"/>
                  </a:cubicBezTo>
                  <a:cubicBezTo>
                    <a:pt x="16617" y="11956"/>
                    <a:pt x="16674" y="11872"/>
                    <a:pt x="16702" y="11815"/>
                  </a:cubicBezTo>
                  <a:cubicBezTo>
                    <a:pt x="16730" y="11773"/>
                    <a:pt x="16786" y="11660"/>
                    <a:pt x="16829" y="11576"/>
                  </a:cubicBezTo>
                  <a:cubicBezTo>
                    <a:pt x="16871" y="11491"/>
                    <a:pt x="16927" y="11393"/>
                    <a:pt x="16955" y="11365"/>
                  </a:cubicBezTo>
                  <a:cubicBezTo>
                    <a:pt x="17012" y="11266"/>
                    <a:pt x="17138" y="10999"/>
                    <a:pt x="17223" y="10815"/>
                  </a:cubicBezTo>
                  <a:cubicBezTo>
                    <a:pt x="17265" y="10717"/>
                    <a:pt x="17307" y="10618"/>
                    <a:pt x="17321" y="10590"/>
                  </a:cubicBezTo>
                  <a:cubicBezTo>
                    <a:pt x="17533" y="10154"/>
                    <a:pt x="17617" y="9661"/>
                    <a:pt x="17561" y="9281"/>
                  </a:cubicBezTo>
                  <a:cubicBezTo>
                    <a:pt x="17533" y="9055"/>
                    <a:pt x="17504" y="8928"/>
                    <a:pt x="17448" y="8802"/>
                  </a:cubicBezTo>
                  <a:cubicBezTo>
                    <a:pt x="17434" y="8745"/>
                    <a:pt x="17392" y="8675"/>
                    <a:pt x="17378" y="8633"/>
                  </a:cubicBezTo>
                  <a:cubicBezTo>
                    <a:pt x="17364" y="8605"/>
                    <a:pt x="17335" y="8534"/>
                    <a:pt x="17321" y="8492"/>
                  </a:cubicBezTo>
                  <a:cubicBezTo>
                    <a:pt x="17307" y="8450"/>
                    <a:pt x="17265" y="8365"/>
                    <a:pt x="17237" y="8309"/>
                  </a:cubicBezTo>
                  <a:cubicBezTo>
                    <a:pt x="17195" y="8196"/>
                    <a:pt x="17040" y="7929"/>
                    <a:pt x="17026" y="7915"/>
                  </a:cubicBezTo>
                  <a:cubicBezTo>
                    <a:pt x="17012" y="7915"/>
                    <a:pt x="17012" y="7901"/>
                    <a:pt x="17012" y="7886"/>
                  </a:cubicBezTo>
                  <a:cubicBezTo>
                    <a:pt x="17012" y="7872"/>
                    <a:pt x="16913" y="7717"/>
                    <a:pt x="16885" y="7703"/>
                  </a:cubicBezTo>
                  <a:cubicBezTo>
                    <a:pt x="16885" y="7703"/>
                    <a:pt x="16871" y="7689"/>
                    <a:pt x="16871" y="7689"/>
                  </a:cubicBezTo>
                  <a:cubicBezTo>
                    <a:pt x="16871" y="7675"/>
                    <a:pt x="16843" y="7633"/>
                    <a:pt x="16800" y="7577"/>
                  </a:cubicBezTo>
                  <a:cubicBezTo>
                    <a:pt x="16772" y="7520"/>
                    <a:pt x="16730" y="7464"/>
                    <a:pt x="16716" y="7436"/>
                  </a:cubicBezTo>
                  <a:cubicBezTo>
                    <a:pt x="16674" y="7365"/>
                    <a:pt x="16392" y="7056"/>
                    <a:pt x="16279" y="6943"/>
                  </a:cubicBezTo>
                  <a:cubicBezTo>
                    <a:pt x="16054" y="6760"/>
                    <a:pt x="15772" y="6450"/>
                    <a:pt x="15702" y="6295"/>
                  </a:cubicBezTo>
                  <a:cubicBezTo>
                    <a:pt x="15674" y="6253"/>
                    <a:pt x="15632" y="6183"/>
                    <a:pt x="15603" y="6112"/>
                  </a:cubicBezTo>
                  <a:cubicBezTo>
                    <a:pt x="15519" y="5999"/>
                    <a:pt x="15491" y="5943"/>
                    <a:pt x="15294" y="5521"/>
                  </a:cubicBezTo>
                  <a:cubicBezTo>
                    <a:pt x="15153" y="5267"/>
                    <a:pt x="15068" y="5014"/>
                    <a:pt x="15040" y="4887"/>
                  </a:cubicBezTo>
                  <a:cubicBezTo>
                    <a:pt x="15026" y="4774"/>
                    <a:pt x="14998" y="4676"/>
                    <a:pt x="14984" y="4634"/>
                  </a:cubicBezTo>
                  <a:cubicBezTo>
                    <a:pt x="14956" y="4605"/>
                    <a:pt x="14956" y="4493"/>
                    <a:pt x="14956" y="4169"/>
                  </a:cubicBezTo>
                  <a:cubicBezTo>
                    <a:pt x="14956" y="3929"/>
                    <a:pt x="14942" y="3676"/>
                    <a:pt x="14942" y="3620"/>
                  </a:cubicBezTo>
                  <a:cubicBezTo>
                    <a:pt x="14913" y="3465"/>
                    <a:pt x="14885" y="2873"/>
                    <a:pt x="14885" y="2662"/>
                  </a:cubicBezTo>
                  <a:cubicBezTo>
                    <a:pt x="14885" y="2479"/>
                    <a:pt x="14899" y="2014"/>
                    <a:pt x="14913" y="1944"/>
                  </a:cubicBezTo>
                  <a:cubicBezTo>
                    <a:pt x="14942" y="1803"/>
                    <a:pt x="14984" y="1493"/>
                    <a:pt x="14998" y="1437"/>
                  </a:cubicBezTo>
                  <a:cubicBezTo>
                    <a:pt x="15054" y="1141"/>
                    <a:pt x="15167" y="761"/>
                    <a:pt x="15280" y="536"/>
                  </a:cubicBezTo>
                  <a:cubicBezTo>
                    <a:pt x="15350" y="353"/>
                    <a:pt x="15463" y="142"/>
                    <a:pt x="15533" y="15"/>
                  </a:cubicBezTo>
                  <a:cubicBezTo>
                    <a:pt x="15533" y="15"/>
                    <a:pt x="15533" y="15"/>
                    <a:pt x="15533" y="15"/>
                  </a:cubicBezTo>
                  <a:lnTo>
                    <a:pt x="15420" y="15"/>
                  </a:lnTo>
                  <a:cubicBezTo>
                    <a:pt x="15392" y="71"/>
                    <a:pt x="15364" y="142"/>
                    <a:pt x="15308" y="240"/>
                  </a:cubicBezTo>
                  <a:cubicBezTo>
                    <a:pt x="15195" y="465"/>
                    <a:pt x="15139" y="550"/>
                    <a:pt x="15026" y="691"/>
                  </a:cubicBezTo>
                  <a:cubicBezTo>
                    <a:pt x="14942" y="789"/>
                    <a:pt x="14618" y="1198"/>
                    <a:pt x="14519" y="1324"/>
                  </a:cubicBezTo>
                  <a:cubicBezTo>
                    <a:pt x="14378" y="1493"/>
                    <a:pt x="14364" y="1507"/>
                    <a:pt x="14238" y="1676"/>
                  </a:cubicBezTo>
                  <a:cubicBezTo>
                    <a:pt x="14097" y="1831"/>
                    <a:pt x="14040" y="1916"/>
                    <a:pt x="13956" y="2028"/>
                  </a:cubicBezTo>
                  <a:cubicBezTo>
                    <a:pt x="13900" y="2099"/>
                    <a:pt x="13843" y="2169"/>
                    <a:pt x="13815" y="2197"/>
                  </a:cubicBezTo>
                  <a:cubicBezTo>
                    <a:pt x="13773" y="2268"/>
                    <a:pt x="13688" y="2366"/>
                    <a:pt x="13435" y="2676"/>
                  </a:cubicBezTo>
                  <a:cubicBezTo>
                    <a:pt x="13364" y="2775"/>
                    <a:pt x="13252" y="2902"/>
                    <a:pt x="13181" y="2986"/>
                  </a:cubicBezTo>
                  <a:cubicBezTo>
                    <a:pt x="13111" y="3070"/>
                    <a:pt x="13041" y="3155"/>
                    <a:pt x="13026" y="3183"/>
                  </a:cubicBezTo>
                  <a:cubicBezTo>
                    <a:pt x="12998" y="3211"/>
                    <a:pt x="12956" y="3268"/>
                    <a:pt x="12928" y="3310"/>
                  </a:cubicBezTo>
                  <a:cubicBezTo>
                    <a:pt x="12646" y="3662"/>
                    <a:pt x="12379" y="4000"/>
                    <a:pt x="12379" y="4028"/>
                  </a:cubicBezTo>
                  <a:cubicBezTo>
                    <a:pt x="12379" y="4028"/>
                    <a:pt x="12351" y="4042"/>
                    <a:pt x="12336" y="4070"/>
                  </a:cubicBezTo>
                  <a:cubicBezTo>
                    <a:pt x="12308" y="4098"/>
                    <a:pt x="12266" y="4155"/>
                    <a:pt x="12238" y="4197"/>
                  </a:cubicBezTo>
                  <a:cubicBezTo>
                    <a:pt x="12210" y="4239"/>
                    <a:pt x="12168" y="4296"/>
                    <a:pt x="12139" y="4310"/>
                  </a:cubicBezTo>
                  <a:cubicBezTo>
                    <a:pt x="12125" y="4324"/>
                    <a:pt x="12111" y="4352"/>
                    <a:pt x="12111" y="4352"/>
                  </a:cubicBezTo>
                  <a:cubicBezTo>
                    <a:pt x="12111" y="4366"/>
                    <a:pt x="11801" y="4788"/>
                    <a:pt x="11773" y="4817"/>
                  </a:cubicBezTo>
                  <a:cubicBezTo>
                    <a:pt x="11759" y="4831"/>
                    <a:pt x="11731" y="4859"/>
                    <a:pt x="11703" y="4901"/>
                  </a:cubicBezTo>
                  <a:cubicBezTo>
                    <a:pt x="11675" y="4943"/>
                    <a:pt x="11604" y="5042"/>
                    <a:pt x="11534" y="5112"/>
                  </a:cubicBezTo>
                  <a:cubicBezTo>
                    <a:pt x="11478" y="5197"/>
                    <a:pt x="11393" y="5295"/>
                    <a:pt x="11365" y="5338"/>
                  </a:cubicBezTo>
                  <a:cubicBezTo>
                    <a:pt x="11252" y="5464"/>
                    <a:pt x="11027" y="5704"/>
                    <a:pt x="10872" y="5859"/>
                  </a:cubicBezTo>
                  <a:cubicBezTo>
                    <a:pt x="10773" y="5943"/>
                    <a:pt x="10731" y="5957"/>
                    <a:pt x="10492" y="5943"/>
                  </a:cubicBezTo>
                  <a:cubicBezTo>
                    <a:pt x="10238" y="5943"/>
                    <a:pt x="10013" y="5915"/>
                    <a:pt x="9858" y="5845"/>
                  </a:cubicBezTo>
                  <a:cubicBezTo>
                    <a:pt x="9830" y="5831"/>
                    <a:pt x="9788" y="5816"/>
                    <a:pt x="9745" y="5816"/>
                  </a:cubicBezTo>
                  <a:cubicBezTo>
                    <a:pt x="9633" y="5788"/>
                    <a:pt x="9337" y="5662"/>
                    <a:pt x="9267" y="5619"/>
                  </a:cubicBezTo>
                  <a:cubicBezTo>
                    <a:pt x="9239" y="5605"/>
                    <a:pt x="9182" y="5563"/>
                    <a:pt x="9140" y="5549"/>
                  </a:cubicBezTo>
                  <a:cubicBezTo>
                    <a:pt x="8999" y="5478"/>
                    <a:pt x="8816" y="5295"/>
                    <a:pt x="8689" y="5098"/>
                  </a:cubicBezTo>
                  <a:cubicBezTo>
                    <a:pt x="8647" y="5056"/>
                    <a:pt x="8563" y="4915"/>
                    <a:pt x="8478" y="4817"/>
                  </a:cubicBezTo>
                  <a:cubicBezTo>
                    <a:pt x="8408" y="4704"/>
                    <a:pt x="8337" y="4605"/>
                    <a:pt x="8337" y="4591"/>
                  </a:cubicBezTo>
                  <a:cubicBezTo>
                    <a:pt x="8337" y="4591"/>
                    <a:pt x="8323" y="4577"/>
                    <a:pt x="8323" y="4563"/>
                  </a:cubicBezTo>
                  <a:cubicBezTo>
                    <a:pt x="8295" y="4549"/>
                    <a:pt x="8225" y="4451"/>
                    <a:pt x="8225" y="4436"/>
                  </a:cubicBezTo>
                  <a:cubicBezTo>
                    <a:pt x="8225" y="4408"/>
                    <a:pt x="7915" y="4098"/>
                    <a:pt x="7788" y="4014"/>
                  </a:cubicBezTo>
                  <a:cubicBezTo>
                    <a:pt x="7478" y="3803"/>
                    <a:pt x="7183" y="3704"/>
                    <a:pt x="6859" y="3704"/>
                  </a:cubicBezTo>
                  <a:cubicBezTo>
                    <a:pt x="6704" y="3704"/>
                    <a:pt x="6408" y="3732"/>
                    <a:pt x="6380" y="3746"/>
                  </a:cubicBezTo>
                  <a:cubicBezTo>
                    <a:pt x="6380" y="3746"/>
                    <a:pt x="6338" y="3746"/>
                    <a:pt x="6295" y="3761"/>
                  </a:cubicBezTo>
                  <a:cubicBezTo>
                    <a:pt x="6225" y="3761"/>
                    <a:pt x="6070" y="3789"/>
                    <a:pt x="5915" y="3817"/>
                  </a:cubicBezTo>
                  <a:cubicBezTo>
                    <a:pt x="5859" y="3817"/>
                    <a:pt x="5789" y="3831"/>
                    <a:pt x="5760" y="3845"/>
                  </a:cubicBezTo>
                  <a:cubicBezTo>
                    <a:pt x="5591" y="3859"/>
                    <a:pt x="5591" y="3873"/>
                    <a:pt x="5591" y="3915"/>
                  </a:cubicBezTo>
                  <a:cubicBezTo>
                    <a:pt x="5591" y="3929"/>
                    <a:pt x="5605" y="3958"/>
                    <a:pt x="5634" y="3986"/>
                  </a:cubicBezTo>
                  <a:cubicBezTo>
                    <a:pt x="5760" y="4098"/>
                    <a:pt x="6028" y="4352"/>
                    <a:pt x="6197" y="4549"/>
                  </a:cubicBezTo>
                  <a:cubicBezTo>
                    <a:pt x="6690" y="5098"/>
                    <a:pt x="6845" y="5253"/>
                    <a:pt x="7112" y="5422"/>
                  </a:cubicBezTo>
                  <a:cubicBezTo>
                    <a:pt x="7492" y="5676"/>
                    <a:pt x="7873" y="5788"/>
                    <a:pt x="8281" y="5760"/>
                  </a:cubicBezTo>
                  <a:cubicBezTo>
                    <a:pt x="8394" y="5760"/>
                    <a:pt x="8492" y="5746"/>
                    <a:pt x="8492" y="5746"/>
                  </a:cubicBezTo>
                  <a:cubicBezTo>
                    <a:pt x="8520" y="5732"/>
                    <a:pt x="8816" y="5718"/>
                    <a:pt x="9013" y="5718"/>
                  </a:cubicBezTo>
                  <a:cubicBezTo>
                    <a:pt x="9239" y="5718"/>
                    <a:pt x="9267" y="5718"/>
                    <a:pt x="9436" y="5788"/>
                  </a:cubicBezTo>
                  <a:cubicBezTo>
                    <a:pt x="9562" y="5845"/>
                    <a:pt x="9745" y="5915"/>
                    <a:pt x="9844" y="5943"/>
                  </a:cubicBezTo>
                  <a:cubicBezTo>
                    <a:pt x="9900" y="5957"/>
                    <a:pt x="9985" y="5971"/>
                    <a:pt x="10013" y="5985"/>
                  </a:cubicBezTo>
                  <a:cubicBezTo>
                    <a:pt x="10055" y="5985"/>
                    <a:pt x="10098" y="5999"/>
                    <a:pt x="10112" y="5999"/>
                  </a:cubicBezTo>
                  <a:cubicBezTo>
                    <a:pt x="10140" y="6014"/>
                    <a:pt x="10168" y="6014"/>
                    <a:pt x="10196" y="6028"/>
                  </a:cubicBezTo>
                  <a:cubicBezTo>
                    <a:pt x="10281" y="6042"/>
                    <a:pt x="10323" y="6042"/>
                    <a:pt x="10492" y="6042"/>
                  </a:cubicBezTo>
                  <a:lnTo>
                    <a:pt x="10647" y="6042"/>
                  </a:lnTo>
                  <a:lnTo>
                    <a:pt x="10548" y="6140"/>
                  </a:lnTo>
                  <a:cubicBezTo>
                    <a:pt x="10365" y="6309"/>
                    <a:pt x="9731" y="6774"/>
                    <a:pt x="9633" y="6802"/>
                  </a:cubicBezTo>
                  <a:cubicBezTo>
                    <a:pt x="9619" y="6802"/>
                    <a:pt x="9591" y="6830"/>
                    <a:pt x="9576" y="6844"/>
                  </a:cubicBezTo>
                  <a:cubicBezTo>
                    <a:pt x="9562" y="6858"/>
                    <a:pt x="9534" y="6873"/>
                    <a:pt x="9534" y="6873"/>
                  </a:cubicBezTo>
                  <a:cubicBezTo>
                    <a:pt x="9520" y="6873"/>
                    <a:pt x="9478" y="6901"/>
                    <a:pt x="9450" y="6915"/>
                  </a:cubicBezTo>
                  <a:cubicBezTo>
                    <a:pt x="9408" y="6943"/>
                    <a:pt x="9379" y="6957"/>
                    <a:pt x="9365" y="6957"/>
                  </a:cubicBezTo>
                  <a:cubicBezTo>
                    <a:pt x="9365" y="6957"/>
                    <a:pt x="9323" y="6971"/>
                    <a:pt x="9295" y="6999"/>
                  </a:cubicBezTo>
                  <a:cubicBezTo>
                    <a:pt x="9267" y="7027"/>
                    <a:pt x="9224" y="7042"/>
                    <a:pt x="9196" y="7056"/>
                  </a:cubicBezTo>
                  <a:cubicBezTo>
                    <a:pt x="9168" y="7070"/>
                    <a:pt x="9098" y="7098"/>
                    <a:pt x="9055" y="7126"/>
                  </a:cubicBezTo>
                  <a:cubicBezTo>
                    <a:pt x="8999" y="7154"/>
                    <a:pt x="8915" y="7196"/>
                    <a:pt x="8872" y="7225"/>
                  </a:cubicBezTo>
                  <a:cubicBezTo>
                    <a:pt x="8816" y="7253"/>
                    <a:pt x="8760" y="7281"/>
                    <a:pt x="8746" y="7295"/>
                  </a:cubicBezTo>
                  <a:cubicBezTo>
                    <a:pt x="8563" y="7380"/>
                    <a:pt x="8478" y="7422"/>
                    <a:pt x="8422" y="7450"/>
                  </a:cubicBezTo>
                  <a:cubicBezTo>
                    <a:pt x="8394" y="7464"/>
                    <a:pt x="8295" y="7506"/>
                    <a:pt x="8211" y="7548"/>
                  </a:cubicBezTo>
                  <a:cubicBezTo>
                    <a:pt x="7873" y="7717"/>
                    <a:pt x="7816" y="7746"/>
                    <a:pt x="7577" y="7816"/>
                  </a:cubicBezTo>
                  <a:cubicBezTo>
                    <a:pt x="7506" y="7844"/>
                    <a:pt x="7422" y="7858"/>
                    <a:pt x="7394" y="7858"/>
                  </a:cubicBezTo>
                  <a:cubicBezTo>
                    <a:pt x="7366" y="7858"/>
                    <a:pt x="7323" y="7858"/>
                    <a:pt x="7309" y="7872"/>
                  </a:cubicBezTo>
                  <a:cubicBezTo>
                    <a:pt x="7253" y="7886"/>
                    <a:pt x="7000" y="7858"/>
                    <a:pt x="6901" y="7816"/>
                  </a:cubicBezTo>
                  <a:cubicBezTo>
                    <a:pt x="6718" y="7760"/>
                    <a:pt x="6633" y="7703"/>
                    <a:pt x="6577" y="7647"/>
                  </a:cubicBezTo>
                  <a:cubicBezTo>
                    <a:pt x="6549" y="7619"/>
                    <a:pt x="6493" y="7577"/>
                    <a:pt x="6464" y="7563"/>
                  </a:cubicBezTo>
                  <a:cubicBezTo>
                    <a:pt x="6422" y="7534"/>
                    <a:pt x="6380" y="7506"/>
                    <a:pt x="6366" y="7492"/>
                  </a:cubicBezTo>
                  <a:cubicBezTo>
                    <a:pt x="6352" y="7478"/>
                    <a:pt x="6324" y="7464"/>
                    <a:pt x="6324" y="7464"/>
                  </a:cubicBezTo>
                  <a:cubicBezTo>
                    <a:pt x="6310" y="7464"/>
                    <a:pt x="6281" y="7436"/>
                    <a:pt x="6253" y="7408"/>
                  </a:cubicBezTo>
                  <a:cubicBezTo>
                    <a:pt x="6225" y="7380"/>
                    <a:pt x="6155" y="7323"/>
                    <a:pt x="6112" y="7281"/>
                  </a:cubicBezTo>
                  <a:cubicBezTo>
                    <a:pt x="5986" y="7196"/>
                    <a:pt x="5746" y="6971"/>
                    <a:pt x="5690" y="6873"/>
                  </a:cubicBezTo>
                  <a:cubicBezTo>
                    <a:pt x="5676" y="6844"/>
                    <a:pt x="5648" y="6802"/>
                    <a:pt x="5634" y="6802"/>
                  </a:cubicBezTo>
                  <a:cubicBezTo>
                    <a:pt x="5620" y="6802"/>
                    <a:pt x="5620" y="6802"/>
                    <a:pt x="5620" y="6788"/>
                  </a:cubicBezTo>
                  <a:cubicBezTo>
                    <a:pt x="5620" y="6788"/>
                    <a:pt x="5577" y="6718"/>
                    <a:pt x="5535" y="6661"/>
                  </a:cubicBezTo>
                  <a:cubicBezTo>
                    <a:pt x="5493" y="6591"/>
                    <a:pt x="5436" y="6521"/>
                    <a:pt x="5422" y="6478"/>
                  </a:cubicBezTo>
                  <a:cubicBezTo>
                    <a:pt x="5394" y="6450"/>
                    <a:pt x="5338" y="6352"/>
                    <a:pt x="5296" y="6253"/>
                  </a:cubicBezTo>
                  <a:cubicBezTo>
                    <a:pt x="5183" y="6042"/>
                    <a:pt x="5014" y="5690"/>
                    <a:pt x="5014" y="5647"/>
                  </a:cubicBezTo>
                  <a:cubicBezTo>
                    <a:pt x="5014" y="5647"/>
                    <a:pt x="5000" y="5605"/>
                    <a:pt x="4986" y="5563"/>
                  </a:cubicBezTo>
                  <a:cubicBezTo>
                    <a:pt x="4958" y="5493"/>
                    <a:pt x="4831" y="5112"/>
                    <a:pt x="4775" y="4901"/>
                  </a:cubicBezTo>
                  <a:cubicBezTo>
                    <a:pt x="4761" y="4845"/>
                    <a:pt x="4732" y="4760"/>
                    <a:pt x="4732" y="4732"/>
                  </a:cubicBezTo>
                  <a:cubicBezTo>
                    <a:pt x="4718" y="4704"/>
                    <a:pt x="4690" y="4591"/>
                    <a:pt x="4662" y="4479"/>
                  </a:cubicBezTo>
                  <a:cubicBezTo>
                    <a:pt x="4648" y="4366"/>
                    <a:pt x="4606" y="4183"/>
                    <a:pt x="4578" y="4070"/>
                  </a:cubicBezTo>
                  <a:cubicBezTo>
                    <a:pt x="4549" y="3958"/>
                    <a:pt x="4521" y="3803"/>
                    <a:pt x="4507" y="3732"/>
                  </a:cubicBezTo>
                  <a:cubicBezTo>
                    <a:pt x="4493" y="3662"/>
                    <a:pt x="4479" y="3577"/>
                    <a:pt x="4465" y="3549"/>
                  </a:cubicBezTo>
                  <a:cubicBezTo>
                    <a:pt x="4465" y="3507"/>
                    <a:pt x="4451" y="3451"/>
                    <a:pt x="4437" y="3408"/>
                  </a:cubicBezTo>
                  <a:cubicBezTo>
                    <a:pt x="4437" y="3366"/>
                    <a:pt x="4423" y="3324"/>
                    <a:pt x="4423" y="3324"/>
                  </a:cubicBezTo>
                  <a:cubicBezTo>
                    <a:pt x="4409" y="3310"/>
                    <a:pt x="4394" y="3268"/>
                    <a:pt x="4394" y="3225"/>
                  </a:cubicBezTo>
                  <a:cubicBezTo>
                    <a:pt x="4366" y="3056"/>
                    <a:pt x="4366" y="3014"/>
                    <a:pt x="4352" y="2986"/>
                  </a:cubicBezTo>
                  <a:cubicBezTo>
                    <a:pt x="4338" y="2986"/>
                    <a:pt x="4324" y="2930"/>
                    <a:pt x="4324" y="2859"/>
                  </a:cubicBezTo>
                  <a:cubicBezTo>
                    <a:pt x="4296" y="2733"/>
                    <a:pt x="4268" y="2578"/>
                    <a:pt x="4183" y="2226"/>
                  </a:cubicBezTo>
                  <a:cubicBezTo>
                    <a:pt x="4141" y="2085"/>
                    <a:pt x="4099" y="1944"/>
                    <a:pt x="4056" y="1859"/>
                  </a:cubicBezTo>
                  <a:cubicBezTo>
                    <a:pt x="4042" y="1831"/>
                    <a:pt x="4028" y="1803"/>
                    <a:pt x="4028" y="1789"/>
                  </a:cubicBezTo>
                  <a:cubicBezTo>
                    <a:pt x="4028" y="1789"/>
                    <a:pt x="3986" y="1733"/>
                    <a:pt x="3958" y="1662"/>
                  </a:cubicBezTo>
                  <a:cubicBezTo>
                    <a:pt x="3859" y="1522"/>
                    <a:pt x="3648" y="1310"/>
                    <a:pt x="3507" y="1212"/>
                  </a:cubicBezTo>
                  <a:cubicBezTo>
                    <a:pt x="3437" y="1169"/>
                    <a:pt x="3352" y="1113"/>
                    <a:pt x="3310" y="1085"/>
                  </a:cubicBezTo>
                  <a:cubicBezTo>
                    <a:pt x="3268" y="1057"/>
                    <a:pt x="3198" y="1015"/>
                    <a:pt x="3155" y="986"/>
                  </a:cubicBezTo>
                  <a:cubicBezTo>
                    <a:pt x="2944" y="874"/>
                    <a:pt x="2648" y="691"/>
                    <a:pt x="2508" y="592"/>
                  </a:cubicBezTo>
                  <a:cubicBezTo>
                    <a:pt x="2226" y="395"/>
                    <a:pt x="2001" y="254"/>
                    <a:pt x="1634" y="71"/>
                  </a:cubicBezTo>
                  <a:cubicBezTo>
                    <a:pt x="1592" y="43"/>
                    <a:pt x="1550" y="29"/>
                    <a:pt x="1522" y="15"/>
                  </a:cubicBezTo>
                  <a:lnTo>
                    <a:pt x="1325" y="15"/>
                  </a:lnTo>
                  <a:cubicBezTo>
                    <a:pt x="1353" y="29"/>
                    <a:pt x="1381" y="43"/>
                    <a:pt x="1381" y="43"/>
                  </a:cubicBezTo>
                  <a:cubicBezTo>
                    <a:pt x="1395" y="43"/>
                    <a:pt x="1494" y="99"/>
                    <a:pt x="1592" y="156"/>
                  </a:cubicBezTo>
                  <a:cubicBezTo>
                    <a:pt x="1846" y="282"/>
                    <a:pt x="1930" y="339"/>
                    <a:pt x="1958" y="353"/>
                  </a:cubicBezTo>
                  <a:cubicBezTo>
                    <a:pt x="1972" y="367"/>
                    <a:pt x="2043" y="409"/>
                    <a:pt x="2127" y="451"/>
                  </a:cubicBezTo>
                  <a:cubicBezTo>
                    <a:pt x="2141" y="465"/>
                    <a:pt x="2198" y="494"/>
                    <a:pt x="2226" y="522"/>
                  </a:cubicBezTo>
                  <a:cubicBezTo>
                    <a:pt x="2268" y="536"/>
                    <a:pt x="2339" y="592"/>
                    <a:pt x="2409" y="634"/>
                  </a:cubicBezTo>
                  <a:cubicBezTo>
                    <a:pt x="2465" y="677"/>
                    <a:pt x="2550" y="733"/>
                    <a:pt x="2578" y="761"/>
                  </a:cubicBezTo>
                  <a:cubicBezTo>
                    <a:pt x="2606" y="789"/>
                    <a:pt x="2634" y="803"/>
                    <a:pt x="2648" y="803"/>
                  </a:cubicBezTo>
                  <a:cubicBezTo>
                    <a:pt x="2648" y="803"/>
                    <a:pt x="2733" y="860"/>
                    <a:pt x="2831" y="916"/>
                  </a:cubicBezTo>
                  <a:cubicBezTo>
                    <a:pt x="2930" y="972"/>
                    <a:pt x="3014" y="1015"/>
                    <a:pt x="3014" y="1015"/>
                  </a:cubicBezTo>
                  <a:cubicBezTo>
                    <a:pt x="3029" y="1015"/>
                    <a:pt x="3071" y="1043"/>
                    <a:pt x="3113" y="1071"/>
                  </a:cubicBezTo>
                  <a:cubicBezTo>
                    <a:pt x="3198" y="1127"/>
                    <a:pt x="3212" y="1127"/>
                    <a:pt x="3310" y="1184"/>
                  </a:cubicBezTo>
                  <a:cubicBezTo>
                    <a:pt x="3338" y="1212"/>
                    <a:pt x="3395" y="1240"/>
                    <a:pt x="3437" y="1268"/>
                  </a:cubicBezTo>
                  <a:cubicBezTo>
                    <a:pt x="3465" y="1296"/>
                    <a:pt x="3507" y="1324"/>
                    <a:pt x="3535" y="1338"/>
                  </a:cubicBezTo>
                  <a:cubicBezTo>
                    <a:pt x="3550" y="1353"/>
                    <a:pt x="3620" y="1423"/>
                    <a:pt x="3690" y="1493"/>
                  </a:cubicBezTo>
                  <a:cubicBezTo>
                    <a:pt x="3845" y="1648"/>
                    <a:pt x="3972" y="1845"/>
                    <a:pt x="4042" y="2085"/>
                  </a:cubicBezTo>
                  <a:cubicBezTo>
                    <a:pt x="4056" y="2127"/>
                    <a:pt x="4071" y="2169"/>
                    <a:pt x="4071" y="2183"/>
                  </a:cubicBezTo>
                  <a:cubicBezTo>
                    <a:pt x="4085" y="2226"/>
                    <a:pt x="4113" y="2366"/>
                    <a:pt x="4127" y="2465"/>
                  </a:cubicBezTo>
                  <a:cubicBezTo>
                    <a:pt x="4141" y="2507"/>
                    <a:pt x="4211" y="2831"/>
                    <a:pt x="4240" y="2972"/>
                  </a:cubicBezTo>
                  <a:cubicBezTo>
                    <a:pt x="4254" y="3028"/>
                    <a:pt x="4282" y="3141"/>
                    <a:pt x="4296" y="3211"/>
                  </a:cubicBezTo>
                  <a:cubicBezTo>
                    <a:pt x="4310" y="3282"/>
                    <a:pt x="4324" y="3380"/>
                    <a:pt x="4338" y="3437"/>
                  </a:cubicBezTo>
                  <a:cubicBezTo>
                    <a:pt x="4352" y="3493"/>
                    <a:pt x="4394" y="3634"/>
                    <a:pt x="4423" y="3761"/>
                  </a:cubicBezTo>
                  <a:cubicBezTo>
                    <a:pt x="4451" y="3887"/>
                    <a:pt x="4493" y="4056"/>
                    <a:pt x="4507" y="4141"/>
                  </a:cubicBezTo>
                  <a:cubicBezTo>
                    <a:pt x="4535" y="4225"/>
                    <a:pt x="4578" y="4394"/>
                    <a:pt x="4606" y="4521"/>
                  </a:cubicBezTo>
                  <a:cubicBezTo>
                    <a:pt x="4662" y="4746"/>
                    <a:pt x="4676" y="4831"/>
                    <a:pt x="4761" y="5084"/>
                  </a:cubicBezTo>
                  <a:cubicBezTo>
                    <a:pt x="4803" y="5267"/>
                    <a:pt x="4859" y="5408"/>
                    <a:pt x="4944" y="5633"/>
                  </a:cubicBezTo>
                  <a:cubicBezTo>
                    <a:pt x="5000" y="5802"/>
                    <a:pt x="5028" y="5859"/>
                    <a:pt x="5084" y="5999"/>
                  </a:cubicBezTo>
                  <a:cubicBezTo>
                    <a:pt x="5099" y="6042"/>
                    <a:pt x="5127" y="6098"/>
                    <a:pt x="5155" y="6154"/>
                  </a:cubicBezTo>
                  <a:cubicBezTo>
                    <a:pt x="5169" y="6197"/>
                    <a:pt x="5225" y="6295"/>
                    <a:pt x="5282" y="6394"/>
                  </a:cubicBezTo>
                  <a:cubicBezTo>
                    <a:pt x="5324" y="6478"/>
                    <a:pt x="5380" y="6563"/>
                    <a:pt x="5394" y="6591"/>
                  </a:cubicBezTo>
                  <a:cubicBezTo>
                    <a:pt x="5422" y="6647"/>
                    <a:pt x="5521" y="6788"/>
                    <a:pt x="5549" y="6816"/>
                  </a:cubicBezTo>
                  <a:cubicBezTo>
                    <a:pt x="5563" y="6830"/>
                    <a:pt x="5620" y="6901"/>
                    <a:pt x="5676" y="6971"/>
                  </a:cubicBezTo>
                  <a:cubicBezTo>
                    <a:pt x="5774" y="7112"/>
                    <a:pt x="5986" y="7295"/>
                    <a:pt x="6183" y="7450"/>
                  </a:cubicBezTo>
                  <a:cubicBezTo>
                    <a:pt x="6253" y="7506"/>
                    <a:pt x="6310" y="7548"/>
                    <a:pt x="6310" y="7548"/>
                  </a:cubicBezTo>
                  <a:cubicBezTo>
                    <a:pt x="6310" y="7563"/>
                    <a:pt x="6281" y="7548"/>
                    <a:pt x="6239" y="7520"/>
                  </a:cubicBezTo>
                  <a:cubicBezTo>
                    <a:pt x="6211" y="7506"/>
                    <a:pt x="6141" y="7478"/>
                    <a:pt x="6098" y="7464"/>
                  </a:cubicBezTo>
                  <a:cubicBezTo>
                    <a:pt x="5958" y="7436"/>
                    <a:pt x="5394" y="7140"/>
                    <a:pt x="5310" y="7070"/>
                  </a:cubicBezTo>
                  <a:cubicBezTo>
                    <a:pt x="5296" y="7070"/>
                    <a:pt x="5253" y="7042"/>
                    <a:pt x="5225" y="7027"/>
                  </a:cubicBezTo>
                  <a:cubicBezTo>
                    <a:pt x="4859" y="6830"/>
                    <a:pt x="4606" y="6675"/>
                    <a:pt x="4437" y="6577"/>
                  </a:cubicBezTo>
                  <a:cubicBezTo>
                    <a:pt x="4409" y="6549"/>
                    <a:pt x="4268" y="6464"/>
                    <a:pt x="4127" y="6380"/>
                  </a:cubicBezTo>
                  <a:cubicBezTo>
                    <a:pt x="3986" y="6295"/>
                    <a:pt x="3845" y="6211"/>
                    <a:pt x="3817" y="6183"/>
                  </a:cubicBezTo>
                  <a:cubicBezTo>
                    <a:pt x="3775" y="6154"/>
                    <a:pt x="3747" y="6126"/>
                    <a:pt x="3747" y="6126"/>
                  </a:cubicBezTo>
                  <a:cubicBezTo>
                    <a:pt x="3719" y="6126"/>
                    <a:pt x="3366" y="5788"/>
                    <a:pt x="3183" y="5577"/>
                  </a:cubicBezTo>
                  <a:cubicBezTo>
                    <a:pt x="3000" y="5380"/>
                    <a:pt x="2874" y="5169"/>
                    <a:pt x="2705" y="4831"/>
                  </a:cubicBezTo>
                  <a:cubicBezTo>
                    <a:pt x="2592" y="4619"/>
                    <a:pt x="2437" y="4282"/>
                    <a:pt x="2437" y="4267"/>
                  </a:cubicBezTo>
                  <a:cubicBezTo>
                    <a:pt x="2437" y="4267"/>
                    <a:pt x="2409" y="4197"/>
                    <a:pt x="2381" y="4127"/>
                  </a:cubicBezTo>
                  <a:cubicBezTo>
                    <a:pt x="2339" y="4056"/>
                    <a:pt x="2310" y="3972"/>
                    <a:pt x="2296" y="3944"/>
                  </a:cubicBezTo>
                  <a:cubicBezTo>
                    <a:pt x="2282" y="3915"/>
                    <a:pt x="2254" y="3873"/>
                    <a:pt x="2240" y="3845"/>
                  </a:cubicBezTo>
                  <a:cubicBezTo>
                    <a:pt x="2226" y="3817"/>
                    <a:pt x="2226" y="3789"/>
                    <a:pt x="2226" y="3775"/>
                  </a:cubicBezTo>
                  <a:cubicBezTo>
                    <a:pt x="2226" y="3775"/>
                    <a:pt x="2184" y="3690"/>
                    <a:pt x="2141" y="3577"/>
                  </a:cubicBezTo>
                  <a:cubicBezTo>
                    <a:pt x="2085" y="3479"/>
                    <a:pt x="1916" y="3042"/>
                    <a:pt x="1916" y="3028"/>
                  </a:cubicBezTo>
                  <a:cubicBezTo>
                    <a:pt x="1916" y="3028"/>
                    <a:pt x="1888" y="2986"/>
                    <a:pt x="1874" y="2930"/>
                  </a:cubicBezTo>
                  <a:cubicBezTo>
                    <a:pt x="1846" y="2887"/>
                    <a:pt x="1775" y="2733"/>
                    <a:pt x="1719" y="2592"/>
                  </a:cubicBezTo>
                  <a:cubicBezTo>
                    <a:pt x="1592" y="2338"/>
                    <a:pt x="1423" y="1986"/>
                    <a:pt x="1339" y="1831"/>
                  </a:cubicBezTo>
                  <a:cubicBezTo>
                    <a:pt x="1282" y="1733"/>
                    <a:pt x="1170" y="1536"/>
                    <a:pt x="1156" y="1536"/>
                  </a:cubicBezTo>
                  <a:cubicBezTo>
                    <a:pt x="1156" y="1536"/>
                    <a:pt x="1240" y="1705"/>
                    <a:pt x="1339" y="1916"/>
                  </a:cubicBezTo>
                  <a:cubicBezTo>
                    <a:pt x="1451" y="2127"/>
                    <a:pt x="1564" y="2380"/>
                    <a:pt x="1606" y="2479"/>
                  </a:cubicBezTo>
                  <a:cubicBezTo>
                    <a:pt x="1649" y="2578"/>
                    <a:pt x="1705" y="2704"/>
                    <a:pt x="1733" y="2761"/>
                  </a:cubicBezTo>
                  <a:cubicBezTo>
                    <a:pt x="1761" y="2803"/>
                    <a:pt x="1789" y="2859"/>
                    <a:pt x="1789" y="2859"/>
                  </a:cubicBezTo>
                  <a:cubicBezTo>
                    <a:pt x="1789" y="2873"/>
                    <a:pt x="1803" y="2916"/>
                    <a:pt x="1818" y="2958"/>
                  </a:cubicBezTo>
                  <a:cubicBezTo>
                    <a:pt x="1916" y="3169"/>
                    <a:pt x="1930" y="3211"/>
                    <a:pt x="1958" y="3268"/>
                  </a:cubicBezTo>
                  <a:cubicBezTo>
                    <a:pt x="1972" y="3296"/>
                    <a:pt x="2001" y="3366"/>
                    <a:pt x="2015" y="3408"/>
                  </a:cubicBezTo>
                  <a:cubicBezTo>
                    <a:pt x="2043" y="3465"/>
                    <a:pt x="2057" y="3507"/>
                    <a:pt x="2057" y="3521"/>
                  </a:cubicBezTo>
                  <a:cubicBezTo>
                    <a:pt x="2057" y="3535"/>
                    <a:pt x="2226" y="3929"/>
                    <a:pt x="2324" y="4155"/>
                  </a:cubicBezTo>
                  <a:cubicBezTo>
                    <a:pt x="2367" y="4253"/>
                    <a:pt x="2423" y="4366"/>
                    <a:pt x="2451" y="4422"/>
                  </a:cubicBezTo>
                  <a:cubicBezTo>
                    <a:pt x="2536" y="4648"/>
                    <a:pt x="2817" y="5183"/>
                    <a:pt x="2902" y="5295"/>
                  </a:cubicBezTo>
                  <a:cubicBezTo>
                    <a:pt x="3014" y="5478"/>
                    <a:pt x="3183" y="5662"/>
                    <a:pt x="3423" y="5915"/>
                  </a:cubicBezTo>
                  <a:cubicBezTo>
                    <a:pt x="3719" y="6197"/>
                    <a:pt x="3803" y="6267"/>
                    <a:pt x="4113" y="6450"/>
                  </a:cubicBezTo>
                  <a:cubicBezTo>
                    <a:pt x="4183" y="6478"/>
                    <a:pt x="4324" y="6577"/>
                    <a:pt x="4451" y="6647"/>
                  </a:cubicBezTo>
                  <a:cubicBezTo>
                    <a:pt x="4563" y="6732"/>
                    <a:pt x="4662" y="6788"/>
                    <a:pt x="4676" y="6788"/>
                  </a:cubicBezTo>
                  <a:cubicBezTo>
                    <a:pt x="4676" y="6788"/>
                    <a:pt x="4732" y="6830"/>
                    <a:pt x="4789" y="6858"/>
                  </a:cubicBezTo>
                  <a:cubicBezTo>
                    <a:pt x="4859" y="6901"/>
                    <a:pt x="5014" y="6985"/>
                    <a:pt x="5141" y="7056"/>
                  </a:cubicBezTo>
                  <a:cubicBezTo>
                    <a:pt x="5268" y="7112"/>
                    <a:pt x="5380" y="7182"/>
                    <a:pt x="5394" y="7182"/>
                  </a:cubicBezTo>
                  <a:cubicBezTo>
                    <a:pt x="5465" y="7239"/>
                    <a:pt x="5774" y="7408"/>
                    <a:pt x="5901" y="7464"/>
                  </a:cubicBezTo>
                  <a:cubicBezTo>
                    <a:pt x="5972" y="7492"/>
                    <a:pt x="6042" y="7506"/>
                    <a:pt x="6042" y="7506"/>
                  </a:cubicBezTo>
                  <a:cubicBezTo>
                    <a:pt x="6042" y="7520"/>
                    <a:pt x="5943" y="7520"/>
                    <a:pt x="5831" y="7520"/>
                  </a:cubicBezTo>
                  <a:cubicBezTo>
                    <a:pt x="5620" y="7520"/>
                    <a:pt x="5225" y="7577"/>
                    <a:pt x="5000" y="7633"/>
                  </a:cubicBezTo>
                  <a:cubicBezTo>
                    <a:pt x="4845" y="7689"/>
                    <a:pt x="4479" y="7760"/>
                    <a:pt x="4394" y="7774"/>
                  </a:cubicBezTo>
                  <a:cubicBezTo>
                    <a:pt x="4310" y="7788"/>
                    <a:pt x="4183" y="7802"/>
                    <a:pt x="4169" y="7802"/>
                  </a:cubicBezTo>
                  <a:cubicBezTo>
                    <a:pt x="4169" y="7816"/>
                    <a:pt x="4085" y="7816"/>
                    <a:pt x="3986" y="7816"/>
                  </a:cubicBezTo>
                  <a:cubicBezTo>
                    <a:pt x="3817" y="7816"/>
                    <a:pt x="3578" y="7788"/>
                    <a:pt x="3451" y="7746"/>
                  </a:cubicBezTo>
                  <a:cubicBezTo>
                    <a:pt x="3409" y="7732"/>
                    <a:pt x="3381" y="7717"/>
                    <a:pt x="3366" y="7717"/>
                  </a:cubicBezTo>
                  <a:cubicBezTo>
                    <a:pt x="3324" y="7717"/>
                    <a:pt x="3014" y="7563"/>
                    <a:pt x="2860" y="7464"/>
                  </a:cubicBezTo>
                  <a:cubicBezTo>
                    <a:pt x="2719" y="7380"/>
                    <a:pt x="2550" y="7253"/>
                    <a:pt x="2395" y="7140"/>
                  </a:cubicBezTo>
                  <a:cubicBezTo>
                    <a:pt x="2282" y="7042"/>
                    <a:pt x="1888" y="6647"/>
                    <a:pt x="1747" y="6464"/>
                  </a:cubicBezTo>
                  <a:cubicBezTo>
                    <a:pt x="1522" y="6197"/>
                    <a:pt x="1409" y="6042"/>
                    <a:pt x="846" y="5197"/>
                  </a:cubicBezTo>
                  <a:cubicBezTo>
                    <a:pt x="367" y="4479"/>
                    <a:pt x="283" y="4324"/>
                    <a:pt x="198" y="4056"/>
                  </a:cubicBezTo>
                  <a:cubicBezTo>
                    <a:pt x="114" y="3831"/>
                    <a:pt x="85" y="3634"/>
                    <a:pt x="85" y="3338"/>
                  </a:cubicBezTo>
                  <a:cubicBezTo>
                    <a:pt x="85" y="3155"/>
                    <a:pt x="128" y="2578"/>
                    <a:pt x="142" y="2465"/>
                  </a:cubicBezTo>
                  <a:cubicBezTo>
                    <a:pt x="142" y="2437"/>
                    <a:pt x="156" y="2338"/>
                    <a:pt x="156" y="2226"/>
                  </a:cubicBezTo>
                  <a:cubicBezTo>
                    <a:pt x="170" y="2127"/>
                    <a:pt x="170" y="1972"/>
                    <a:pt x="184" y="1902"/>
                  </a:cubicBezTo>
                  <a:cubicBezTo>
                    <a:pt x="212" y="1353"/>
                    <a:pt x="226" y="367"/>
                    <a:pt x="198" y="1"/>
                  </a:cubicBezTo>
                  <a:lnTo>
                    <a:pt x="142" y="1"/>
                  </a:lnTo>
                  <a:cubicBezTo>
                    <a:pt x="156" y="240"/>
                    <a:pt x="156" y="634"/>
                    <a:pt x="142" y="888"/>
                  </a:cubicBezTo>
                  <a:close/>
                  <a:moveTo>
                    <a:pt x="3437" y="11646"/>
                  </a:moveTo>
                  <a:cubicBezTo>
                    <a:pt x="3620" y="11505"/>
                    <a:pt x="3873" y="11266"/>
                    <a:pt x="4296" y="10844"/>
                  </a:cubicBezTo>
                  <a:cubicBezTo>
                    <a:pt x="4423" y="10703"/>
                    <a:pt x="4592" y="10534"/>
                    <a:pt x="4676" y="10463"/>
                  </a:cubicBezTo>
                  <a:cubicBezTo>
                    <a:pt x="4746" y="10393"/>
                    <a:pt x="4887" y="10266"/>
                    <a:pt x="4958" y="10196"/>
                  </a:cubicBezTo>
                  <a:cubicBezTo>
                    <a:pt x="5268" y="9900"/>
                    <a:pt x="5648" y="9534"/>
                    <a:pt x="5718" y="9478"/>
                  </a:cubicBezTo>
                  <a:cubicBezTo>
                    <a:pt x="5760" y="9435"/>
                    <a:pt x="5803" y="9407"/>
                    <a:pt x="5817" y="9393"/>
                  </a:cubicBezTo>
                  <a:cubicBezTo>
                    <a:pt x="5817" y="9379"/>
                    <a:pt x="5873" y="9337"/>
                    <a:pt x="5929" y="9281"/>
                  </a:cubicBezTo>
                  <a:cubicBezTo>
                    <a:pt x="5986" y="9238"/>
                    <a:pt x="6070" y="9168"/>
                    <a:pt x="6098" y="9126"/>
                  </a:cubicBezTo>
                  <a:cubicBezTo>
                    <a:pt x="6183" y="9055"/>
                    <a:pt x="6197" y="9069"/>
                    <a:pt x="6141" y="9140"/>
                  </a:cubicBezTo>
                  <a:cubicBezTo>
                    <a:pt x="6084" y="9196"/>
                    <a:pt x="5986" y="9421"/>
                    <a:pt x="5929" y="9548"/>
                  </a:cubicBezTo>
                  <a:cubicBezTo>
                    <a:pt x="5915" y="9590"/>
                    <a:pt x="5831" y="9773"/>
                    <a:pt x="5760" y="9928"/>
                  </a:cubicBezTo>
                  <a:cubicBezTo>
                    <a:pt x="5605" y="10224"/>
                    <a:pt x="5535" y="10365"/>
                    <a:pt x="5535" y="10379"/>
                  </a:cubicBezTo>
                  <a:cubicBezTo>
                    <a:pt x="5535" y="10421"/>
                    <a:pt x="5324" y="10844"/>
                    <a:pt x="5268" y="10928"/>
                  </a:cubicBezTo>
                  <a:cubicBezTo>
                    <a:pt x="5239" y="10970"/>
                    <a:pt x="5197" y="11027"/>
                    <a:pt x="5169" y="11069"/>
                  </a:cubicBezTo>
                  <a:cubicBezTo>
                    <a:pt x="5155" y="11097"/>
                    <a:pt x="5070" y="11182"/>
                    <a:pt x="5014" y="11238"/>
                  </a:cubicBezTo>
                  <a:cubicBezTo>
                    <a:pt x="4944" y="11308"/>
                    <a:pt x="4859" y="11379"/>
                    <a:pt x="4845" y="11407"/>
                  </a:cubicBezTo>
                  <a:cubicBezTo>
                    <a:pt x="4761" y="11477"/>
                    <a:pt x="4535" y="11618"/>
                    <a:pt x="4352" y="11717"/>
                  </a:cubicBezTo>
                  <a:cubicBezTo>
                    <a:pt x="4183" y="11801"/>
                    <a:pt x="3831" y="11914"/>
                    <a:pt x="3535" y="11998"/>
                  </a:cubicBezTo>
                  <a:cubicBezTo>
                    <a:pt x="3479" y="12012"/>
                    <a:pt x="3381" y="12041"/>
                    <a:pt x="3338" y="12055"/>
                  </a:cubicBezTo>
                  <a:cubicBezTo>
                    <a:pt x="3296" y="12069"/>
                    <a:pt x="3226" y="12083"/>
                    <a:pt x="3198" y="12097"/>
                  </a:cubicBezTo>
                  <a:cubicBezTo>
                    <a:pt x="3169" y="12111"/>
                    <a:pt x="2958" y="12181"/>
                    <a:pt x="2747" y="12252"/>
                  </a:cubicBezTo>
                  <a:cubicBezTo>
                    <a:pt x="2522" y="12336"/>
                    <a:pt x="2339" y="12407"/>
                    <a:pt x="2339" y="12393"/>
                  </a:cubicBezTo>
                  <a:cubicBezTo>
                    <a:pt x="2339" y="12393"/>
                    <a:pt x="2367" y="12336"/>
                    <a:pt x="2409" y="12266"/>
                  </a:cubicBezTo>
                  <a:cubicBezTo>
                    <a:pt x="2451" y="12210"/>
                    <a:pt x="2493" y="12153"/>
                    <a:pt x="2493" y="12139"/>
                  </a:cubicBezTo>
                  <a:cubicBezTo>
                    <a:pt x="2493" y="12125"/>
                    <a:pt x="2522" y="12083"/>
                    <a:pt x="2550" y="12055"/>
                  </a:cubicBezTo>
                  <a:cubicBezTo>
                    <a:pt x="2578" y="12012"/>
                    <a:pt x="2592" y="11984"/>
                    <a:pt x="2592" y="11970"/>
                  </a:cubicBezTo>
                  <a:cubicBezTo>
                    <a:pt x="2592" y="11970"/>
                    <a:pt x="2620" y="11942"/>
                    <a:pt x="2634" y="11900"/>
                  </a:cubicBezTo>
                  <a:cubicBezTo>
                    <a:pt x="2691" y="11829"/>
                    <a:pt x="2817" y="11548"/>
                    <a:pt x="2817" y="11520"/>
                  </a:cubicBezTo>
                  <a:cubicBezTo>
                    <a:pt x="2817" y="11520"/>
                    <a:pt x="2831" y="11505"/>
                    <a:pt x="2831" y="11505"/>
                  </a:cubicBezTo>
                  <a:cubicBezTo>
                    <a:pt x="2845" y="11505"/>
                    <a:pt x="2916" y="11365"/>
                    <a:pt x="2916" y="11322"/>
                  </a:cubicBezTo>
                  <a:cubicBezTo>
                    <a:pt x="2916" y="11308"/>
                    <a:pt x="2930" y="11294"/>
                    <a:pt x="2944" y="11280"/>
                  </a:cubicBezTo>
                  <a:cubicBezTo>
                    <a:pt x="2958" y="11280"/>
                    <a:pt x="2986" y="11224"/>
                    <a:pt x="3000" y="11167"/>
                  </a:cubicBezTo>
                  <a:cubicBezTo>
                    <a:pt x="3043" y="11069"/>
                    <a:pt x="3057" y="11041"/>
                    <a:pt x="3113" y="10914"/>
                  </a:cubicBezTo>
                  <a:cubicBezTo>
                    <a:pt x="3127" y="10886"/>
                    <a:pt x="3155" y="10815"/>
                    <a:pt x="3169" y="10787"/>
                  </a:cubicBezTo>
                  <a:cubicBezTo>
                    <a:pt x="3169" y="10745"/>
                    <a:pt x="3198" y="10689"/>
                    <a:pt x="3226" y="10646"/>
                  </a:cubicBezTo>
                  <a:cubicBezTo>
                    <a:pt x="3240" y="10604"/>
                    <a:pt x="3282" y="10534"/>
                    <a:pt x="3296" y="10492"/>
                  </a:cubicBezTo>
                  <a:cubicBezTo>
                    <a:pt x="3479" y="10111"/>
                    <a:pt x="3817" y="9703"/>
                    <a:pt x="4071" y="9562"/>
                  </a:cubicBezTo>
                  <a:cubicBezTo>
                    <a:pt x="4380" y="9379"/>
                    <a:pt x="4592" y="9309"/>
                    <a:pt x="5084" y="9224"/>
                  </a:cubicBezTo>
                  <a:cubicBezTo>
                    <a:pt x="5211" y="9210"/>
                    <a:pt x="5338" y="9182"/>
                    <a:pt x="5366" y="9182"/>
                  </a:cubicBezTo>
                  <a:cubicBezTo>
                    <a:pt x="5380" y="9182"/>
                    <a:pt x="5465" y="9154"/>
                    <a:pt x="5549" y="9140"/>
                  </a:cubicBezTo>
                  <a:cubicBezTo>
                    <a:pt x="5789" y="9097"/>
                    <a:pt x="5943" y="9055"/>
                    <a:pt x="6098" y="8985"/>
                  </a:cubicBezTo>
                  <a:cubicBezTo>
                    <a:pt x="6211" y="8928"/>
                    <a:pt x="6225" y="8928"/>
                    <a:pt x="6141" y="9013"/>
                  </a:cubicBezTo>
                  <a:cubicBezTo>
                    <a:pt x="6098" y="9055"/>
                    <a:pt x="6014" y="9126"/>
                    <a:pt x="5943" y="9182"/>
                  </a:cubicBezTo>
                  <a:cubicBezTo>
                    <a:pt x="5873" y="9238"/>
                    <a:pt x="5817" y="9309"/>
                    <a:pt x="5803" y="9323"/>
                  </a:cubicBezTo>
                  <a:cubicBezTo>
                    <a:pt x="5789" y="9337"/>
                    <a:pt x="5704" y="9407"/>
                    <a:pt x="5605" y="9478"/>
                  </a:cubicBezTo>
                  <a:cubicBezTo>
                    <a:pt x="5436" y="9618"/>
                    <a:pt x="5296" y="9759"/>
                    <a:pt x="5113" y="9928"/>
                  </a:cubicBezTo>
                  <a:cubicBezTo>
                    <a:pt x="5056" y="9985"/>
                    <a:pt x="4958" y="10083"/>
                    <a:pt x="4901" y="10125"/>
                  </a:cubicBezTo>
                  <a:cubicBezTo>
                    <a:pt x="4845" y="10182"/>
                    <a:pt x="4775" y="10252"/>
                    <a:pt x="4732" y="10280"/>
                  </a:cubicBezTo>
                  <a:cubicBezTo>
                    <a:pt x="4704" y="10308"/>
                    <a:pt x="4648" y="10365"/>
                    <a:pt x="4606" y="10393"/>
                  </a:cubicBezTo>
                  <a:cubicBezTo>
                    <a:pt x="4479" y="10492"/>
                    <a:pt x="4324" y="10646"/>
                    <a:pt x="4099" y="10914"/>
                  </a:cubicBezTo>
                  <a:cubicBezTo>
                    <a:pt x="3902" y="11167"/>
                    <a:pt x="3606" y="11463"/>
                    <a:pt x="3437" y="11618"/>
                  </a:cubicBezTo>
                  <a:cubicBezTo>
                    <a:pt x="3338" y="11703"/>
                    <a:pt x="3254" y="11787"/>
                    <a:pt x="3254" y="11787"/>
                  </a:cubicBezTo>
                  <a:cubicBezTo>
                    <a:pt x="3254" y="11787"/>
                    <a:pt x="3338" y="11731"/>
                    <a:pt x="3437" y="11646"/>
                  </a:cubicBezTo>
                  <a:close/>
                  <a:moveTo>
                    <a:pt x="11013" y="7605"/>
                  </a:moveTo>
                  <a:cubicBezTo>
                    <a:pt x="10985" y="7689"/>
                    <a:pt x="10971" y="7872"/>
                    <a:pt x="10956" y="7999"/>
                  </a:cubicBezTo>
                  <a:cubicBezTo>
                    <a:pt x="10942" y="8126"/>
                    <a:pt x="10928" y="8253"/>
                    <a:pt x="10914" y="8281"/>
                  </a:cubicBezTo>
                  <a:cubicBezTo>
                    <a:pt x="10914" y="8309"/>
                    <a:pt x="10914" y="8379"/>
                    <a:pt x="10900" y="8450"/>
                  </a:cubicBezTo>
                  <a:cubicBezTo>
                    <a:pt x="10858" y="8914"/>
                    <a:pt x="10844" y="9027"/>
                    <a:pt x="10830" y="9097"/>
                  </a:cubicBezTo>
                  <a:cubicBezTo>
                    <a:pt x="10816" y="9126"/>
                    <a:pt x="10816" y="9182"/>
                    <a:pt x="10802" y="9224"/>
                  </a:cubicBezTo>
                  <a:cubicBezTo>
                    <a:pt x="10788" y="9323"/>
                    <a:pt x="10703" y="9618"/>
                    <a:pt x="10633" y="9759"/>
                  </a:cubicBezTo>
                  <a:cubicBezTo>
                    <a:pt x="10619" y="9787"/>
                    <a:pt x="10590" y="9858"/>
                    <a:pt x="10576" y="9914"/>
                  </a:cubicBezTo>
                  <a:cubicBezTo>
                    <a:pt x="10506" y="10069"/>
                    <a:pt x="10351" y="10393"/>
                    <a:pt x="10295" y="10477"/>
                  </a:cubicBezTo>
                  <a:cubicBezTo>
                    <a:pt x="10266" y="10520"/>
                    <a:pt x="10238" y="10548"/>
                    <a:pt x="10238" y="10562"/>
                  </a:cubicBezTo>
                  <a:cubicBezTo>
                    <a:pt x="10238" y="10562"/>
                    <a:pt x="10238" y="10576"/>
                    <a:pt x="10224" y="10590"/>
                  </a:cubicBezTo>
                  <a:cubicBezTo>
                    <a:pt x="10224" y="10604"/>
                    <a:pt x="10154" y="10689"/>
                    <a:pt x="10083" y="10773"/>
                  </a:cubicBezTo>
                  <a:cubicBezTo>
                    <a:pt x="9914" y="11027"/>
                    <a:pt x="9520" y="11421"/>
                    <a:pt x="9253" y="11604"/>
                  </a:cubicBezTo>
                  <a:cubicBezTo>
                    <a:pt x="9084" y="11731"/>
                    <a:pt x="8985" y="11787"/>
                    <a:pt x="8718" y="11914"/>
                  </a:cubicBezTo>
                  <a:cubicBezTo>
                    <a:pt x="8380" y="12083"/>
                    <a:pt x="8239" y="12125"/>
                    <a:pt x="8013" y="12167"/>
                  </a:cubicBezTo>
                  <a:cubicBezTo>
                    <a:pt x="7957" y="12167"/>
                    <a:pt x="7901" y="12181"/>
                    <a:pt x="7901" y="12195"/>
                  </a:cubicBezTo>
                  <a:cubicBezTo>
                    <a:pt x="7887" y="12195"/>
                    <a:pt x="7408" y="12195"/>
                    <a:pt x="7295" y="12195"/>
                  </a:cubicBezTo>
                  <a:cubicBezTo>
                    <a:pt x="6957" y="12167"/>
                    <a:pt x="6648" y="12111"/>
                    <a:pt x="6563" y="12055"/>
                  </a:cubicBezTo>
                  <a:cubicBezTo>
                    <a:pt x="6563" y="12055"/>
                    <a:pt x="6605" y="11998"/>
                    <a:pt x="6648" y="11928"/>
                  </a:cubicBezTo>
                  <a:cubicBezTo>
                    <a:pt x="6746" y="11787"/>
                    <a:pt x="6774" y="11717"/>
                    <a:pt x="6873" y="11534"/>
                  </a:cubicBezTo>
                  <a:cubicBezTo>
                    <a:pt x="6971" y="11322"/>
                    <a:pt x="6971" y="11308"/>
                    <a:pt x="7084" y="10984"/>
                  </a:cubicBezTo>
                  <a:cubicBezTo>
                    <a:pt x="7225" y="10576"/>
                    <a:pt x="7323" y="10379"/>
                    <a:pt x="7464" y="10224"/>
                  </a:cubicBezTo>
                  <a:cubicBezTo>
                    <a:pt x="7492" y="10210"/>
                    <a:pt x="7535" y="10154"/>
                    <a:pt x="7577" y="10111"/>
                  </a:cubicBezTo>
                  <a:cubicBezTo>
                    <a:pt x="7859" y="9802"/>
                    <a:pt x="8098" y="9633"/>
                    <a:pt x="8408" y="9534"/>
                  </a:cubicBezTo>
                  <a:cubicBezTo>
                    <a:pt x="8591" y="9478"/>
                    <a:pt x="8830" y="9379"/>
                    <a:pt x="8858" y="9365"/>
                  </a:cubicBezTo>
                  <a:cubicBezTo>
                    <a:pt x="8858" y="9365"/>
                    <a:pt x="8901" y="9337"/>
                    <a:pt x="8957" y="9323"/>
                  </a:cubicBezTo>
                  <a:cubicBezTo>
                    <a:pt x="8999" y="9309"/>
                    <a:pt x="9041" y="9295"/>
                    <a:pt x="9041" y="9281"/>
                  </a:cubicBezTo>
                  <a:cubicBezTo>
                    <a:pt x="9041" y="9281"/>
                    <a:pt x="9112" y="9238"/>
                    <a:pt x="9210" y="9196"/>
                  </a:cubicBezTo>
                  <a:cubicBezTo>
                    <a:pt x="9379" y="9112"/>
                    <a:pt x="9605" y="8985"/>
                    <a:pt x="9605" y="8971"/>
                  </a:cubicBezTo>
                  <a:cubicBezTo>
                    <a:pt x="9619" y="8971"/>
                    <a:pt x="9661" y="8943"/>
                    <a:pt x="9703" y="8914"/>
                  </a:cubicBezTo>
                  <a:cubicBezTo>
                    <a:pt x="9760" y="8886"/>
                    <a:pt x="9802" y="8872"/>
                    <a:pt x="9802" y="8858"/>
                  </a:cubicBezTo>
                  <a:cubicBezTo>
                    <a:pt x="9802" y="8858"/>
                    <a:pt x="9844" y="8830"/>
                    <a:pt x="9872" y="8802"/>
                  </a:cubicBezTo>
                  <a:cubicBezTo>
                    <a:pt x="10013" y="8717"/>
                    <a:pt x="10266" y="8478"/>
                    <a:pt x="10337" y="8379"/>
                  </a:cubicBezTo>
                  <a:cubicBezTo>
                    <a:pt x="10365" y="8337"/>
                    <a:pt x="10464" y="8224"/>
                    <a:pt x="10534" y="8126"/>
                  </a:cubicBezTo>
                  <a:cubicBezTo>
                    <a:pt x="10619" y="8027"/>
                    <a:pt x="10689" y="7929"/>
                    <a:pt x="10689" y="7901"/>
                  </a:cubicBezTo>
                  <a:cubicBezTo>
                    <a:pt x="10703" y="7886"/>
                    <a:pt x="10717" y="7858"/>
                    <a:pt x="10731" y="7844"/>
                  </a:cubicBezTo>
                  <a:cubicBezTo>
                    <a:pt x="10745" y="7830"/>
                    <a:pt x="10773" y="7802"/>
                    <a:pt x="10788" y="7760"/>
                  </a:cubicBezTo>
                  <a:cubicBezTo>
                    <a:pt x="10816" y="7717"/>
                    <a:pt x="10844" y="7689"/>
                    <a:pt x="10844" y="7689"/>
                  </a:cubicBezTo>
                  <a:cubicBezTo>
                    <a:pt x="10858" y="7689"/>
                    <a:pt x="10745" y="7999"/>
                    <a:pt x="10675" y="8154"/>
                  </a:cubicBezTo>
                  <a:cubicBezTo>
                    <a:pt x="10562" y="8407"/>
                    <a:pt x="10478" y="8576"/>
                    <a:pt x="10450" y="8619"/>
                  </a:cubicBezTo>
                  <a:cubicBezTo>
                    <a:pt x="10421" y="8633"/>
                    <a:pt x="10393" y="8689"/>
                    <a:pt x="10365" y="8717"/>
                  </a:cubicBezTo>
                  <a:cubicBezTo>
                    <a:pt x="10351" y="8760"/>
                    <a:pt x="10309" y="8830"/>
                    <a:pt x="10266" y="8872"/>
                  </a:cubicBezTo>
                  <a:cubicBezTo>
                    <a:pt x="10224" y="8914"/>
                    <a:pt x="10182" y="8971"/>
                    <a:pt x="10182" y="8985"/>
                  </a:cubicBezTo>
                  <a:cubicBezTo>
                    <a:pt x="10154" y="9027"/>
                    <a:pt x="9943" y="9281"/>
                    <a:pt x="9914" y="9323"/>
                  </a:cubicBezTo>
                  <a:cubicBezTo>
                    <a:pt x="9900" y="9337"/>
                    <a:pt x="9886" y="9351"/>
                    <a:pt x="9886" y="9365"/>
                  </a:cubicBezTo>
                  <a:cubicBezTo>
                    <a:pt x="9886" y="9365"/>
                    <a:pt x="9872" y="9379"/>
                    <a:pt x="9872" y="9379"/>
                  </a:cubicBezTo>
                  <a:cubicBezTo>
                    <a:pt x="9858" y="9393"/>
                    <a:pt x="9745" y="9576"/>
                    <a:pt x="9647" y="9717"/>
                  </a:cubicBezTo>
                  <a:cubicBezTo>
                    <a:pt x="9605" y="9787"/>
                    <a:pt x="9379" y="10055"/>
                    <a:pt x="9210" y="10224"/>
                  </a:cubicBezTo>
                  <a:cubicBezTo>
                    <a:pt x="8915" y="10534"/>
                    <a:pt x="8718" y="10717"/>
                    <a:pt x="8394" y="10956"/>
                  </a:cubicBezTo>
                  <a:cubicBezTo>
                    <a:pt x="8140" y="11153"/>
                    <a:pt x="7929" y="11322"/>
                    <a:pt x="7943" y="11336"/>
                  </a:cubicBezTo>
                  <a:cubicBezTo>
                    <a:pt x="7943" y="11336"/>
                    <a:pt x="8225" y="11153"/>
                    <a:pt x="8394" y="11041"/>
                  </a:cubicBezTo>
                  <a:cubicBezTo>
                    <a:pt x="8718" y="10801"/>
                    <a:pt x="8774" y="10745"/>
                    <a:pt x="9084" y="10421"/>
                  </a:cubicBezTo>
                  <a:cubicBezTo>
                    <a:pt x="9408" y="10111"/>
                    <a:pt x="9562" y="9928"/>
                    <a:pt x="9745" y="9675"/>
                  </a:cubicBezTo>
                  <a:cubicBezTo>
                    <a:pt x="9830" y="9562"/>
                    <a:pt x="9900" y="9464"/>
                    <a:pt x="9929" y="9435"/>
                  </a:cubicBezTo>
                  <a:cubicBezTo>
                    <a:pt x="10041" y="9337"/>
                    <a:pt x="10323" y="8985"/>
                    <a:pt x="10435" y="8830"/>
                  </a:cubicBezTo>
                  <a:cubicBezTo>
                    <a:pt x="10506" y="8717"/>
                    <a:pt x="10745" y="8238"/>
                    <a:pt x="10773" y="8140"/>
                  </a:cubicBezTo>
                  <a:cubicBezTo>
                    <a:pt x="10788" y="8098"/>
                    <a:pt x="10802" y="8070"/>
                    <a:pt x="10816" y="8055"/>
                  </a:cubicBezTo>
                  <a:cubicBezTo>
                    <a:pt x="10830" y="8027"/>
                    <a:pt x="11013" y="7492"/>
                    <a:pt x="11013" y="7450"/>
                  </a:cubicBezTo>
                  <a:cubicBezTo>
                    <a:pt x="11027" y="7422"/>
                    <a:pt x="11027" y="7408"/>
                    <a:pt x="11041" y="7422"/>
                  </a:cubicBezTo>
                  <a:cubicBezTo>
                    <a:pt x="11041" y="7436"/>
                    <a:pt x="11027" y="7520"/>
                    <a:pt x="11013" y="7605"/>
                  </a:cubicBezTo>
                  <a:close/>
                  <a:moveTo>
                    <a:pt x="16251" y="10125"/>
                  </a:moveTo>
                  <a:cubicBezTo>
                    <a:pt x="16209" y="9985"/>
                    <a:pt x="16167" y="9802"/>
                    <a:pt x="16153" y="9745"/>
                  </a:cubicBezTo>
                  <a:cubicBezTo>
                    <a:pt x="16153" y="9731"/>
                    <a:pt x="16139" y="9661"/>
                    <a:pt x="16124" y="9604"/>
                  </a:cubicBezTo>
                  <a:cubicBezTo>
                    <a:pt x="16082" y="9421"/>
                    <a:pt x="16012" y="9126"/>
                    <a:pt x="16012" y="9097"/>
                  </a:cubicBezTo>
                  <a:cubicBezTo>
                    <a:pt x="16012" y="9027"/>
                    <a:pt x="15857" y="8605"/>
                    <a:pt x="15786" y="8534"/>
                  </a:cubicBezTo>
                  <a:cubicBezTo>
                    <a:pt x="15744" y="8464"/>
                    <a:pt x="15561" y="8126"/>
                    <a:pt x="15519" y="7985"/>
                  </a:cubicBezTo>
                  <a:cubicBezTo>
                    <a:pt x="15491" y="7929"/>
                    <a:pt x="15463" y="7844"/>
                    <a:pt x="15434" y="7788"/>
                  </a:cubicBezTo>
                  <a:cubicBezTo>
                    <a:pt x="15420" y="7732"/>
                    <a:pt x="15378" y="7619"/>
                    <a:pt x="15336" y="7534"/>
                  </a:cubicBezTo>
                  <a:cubicBezTo>
                    <a:pt x="15308" y="7450"/>
                    <a:pt x="15280" y="7365"/>
                    <a:pt x="15265" y="7337"/>
                  </a:cubicBezTo>
                  <a:cubicBezTo>
                    <a:pt x="15223" y="7267"/>
                    <a:pt x="15139" y="7013"/>
                    <a:pt x="15096" y="6887"/>
                  </a:cubicBezTo>
                  <a:cubicBezTo>
                    <a:pt x="14970" y="6450"/>
                    <a:pt x="14928" y="6112"/>
                    <a:pt x="14942" y="5493"/>
                  </a:cubicBezTo>
                  <a:cubicBezTo>
                    <a:pt x="14942" y="5253"/>
                    <a:pt x="14942" y="5042"/>
                    <a:pt x="14956" y="5014"/>
                  </a:cubicBezTo>
                  <a:cubicBezTo>
                    <a:pt x="14956" y="4972"/>
                    <a:pt x="14956" y="4943"/>
                    <a:pt x="14956" y="4915"/>
                  </a:cubicBezTo>
                  <a:lnTo>
                    <a:pt x="14956" y="4887"/>
                  </a:lnTo>
                  <a:lnTo>
                    <a:pt x="14970" y="4915"/>
                  </a:lnTo>
                  <a:cubicBezTo>
                    <a:pt x="14984" y="4929"/>
                    <a:pt x="14998" y="4986"/>
                    <a:pt x="15012" y="5042"/>
                  </a:cubicBezTo>
                  <a:cubicBezTo>
                    <a:pt x="15040" y="5155"/>
                    <a:pt x="15167" y="5507"/>
                    <a:pt x="15209" y="5563"/>
                  </a:cubicBezTo>
                  <a:cubicBezTo>
                    <a:pt x="15223" y="5591"/>
                    <a:pt x="15237" y="5619"/>
                    <a:pt x="15237" y="5619"/>
                  </a:cubicBezTo>
                  <a:cubicBezTo>
                    <a:pt x="15237" y="5662"/>
                    <a:pt x="15533" y="6211"/>
                    <a:pt x="15646" y="6394"/>
                  </a:cubicBezTo>
                  <a:cubicBezTo>
                    <a:pt x="15772" y="6591"/>
                    <a:pt x="15829" y="6661"/>
                    <a:pt x="15998" y="6830"/>
                  </a:cubicBezTo>
                  <a:cubicBezTo>
                    <a:pt x="16279" y="7098"/>
                    <a:pt x="16533" y="7351"/>
                    <a:pt x="16533" y="7365"/>
                  </a:cubicBezTo>
                  <a:cubicBezTo>
                    <a:pt x="16533" y="7380"/>
                    <a:pt x="16575" y="7436"/>
                    <a:pt x="16617" y="7492"/>
                  </a:cubicBezTo>
                  <a:cubicBezTo>
                    <a:pt x="16660" y="7548"/>
                    <a:pt x="16730" y="7647"/>
                    <a:pt x="16772" y="7717"/>
                  </a:cubicBezTo>
                  <a:cubicBezTo>
                    <a:pt x="16814" y="7774"/>
                    <a:pt x="16857" y="7844"/>
                    <a:pt x="16871" y="7872"/>
                  </a:cubicBezTo>
                  <a:cubicBezTo>
                    <a:pt x="16927" y="7943"/>
                    <a:pt x="16998" y="8055"/>
                    <a:pt x="16998" y="8084"/>
                  </a:cubicBezTo>
                  <a:cubicBezTo>
                    <a:pt x="17012" y="8098"/>
                    <a:pt x="17012" y="8112"/>
                    <a:pt x="17026" y="8112"/>
                  </a:cubicBezTo>
                  <a:cubicBezTo>
                    <a:pt x="17040" y="8112"/>
                    <a:pt x="17040" y="8126"/>
                    <a:pt x="17040" y="8140"/>
                  </a:cubicBezTo>
                  <a:cubicBezTo>
                    <a:pt x="17040" y="8154"/>
                    <a:pt x="17138" y="8365"/>
                    <a:pt x="17166" y="8393"/>
                  </a:cubicBezTo>
                  <a:cubicBezTo>
                    <a:pt x="17181" y="8407"/>
                    <a:pt x="17209" y="8478"/>
                    <a:pt x="17237" y="8548"/>
                  </a:cubicBezTo>
                  <a:cubicBezTo>
                    <a:pt x="17265" y="8619"/>
                    <a:pt x="17293" y="8703"/>
                    <a:pt x="17307" y="8731"/>
                  </a:cubicBezTo>
                  <a:cubicBezTo>
                    <a:pt x="17321" y="8760"/>
                    <a:pt x="17364" y="8858"/>
                    <a:pt x="17392" y="8957"/>
                  </a:cubicBezTo>
                  <a:cubicBezTo>
                    <a:pt x="17462" y="9154"/>
                    <a:pt x="17490" y="9464"/>
                    <a:pt x="17490" y="9675"/>
                  </a:cubicBezTo>
                  <a:cubicBezTo>
                    <a:pt x="17476" y="9942"/>
                    <a:pt x="17392" y="10238"/>
                    <a:pt x="17237" y="10590"/>
                  </a:cubicBezTo>
                  <a:cubicBezTo>
                    <a:pt x="17124" y="10844"/>
                    <a:pt x="16814" y="11463"/>
                    <a:pt x="16744" y="11576"/>
                  </a:cubicBezTo>
                  <a:cubicBezTo>
                    <a:pt x="16716" y="11632"/>
                    <a:pt x="16674" y="11703"/>
                    <a:pt x="16660" y="11731"/>
                  </a:cubicBezTo>
                  <a:cubicBezTo>
                    <a:pt x="16631" y="11787"/>
                    <a:pt x="16589" y="11872"/>
                    <a:pt x="16476" y="12069"/>
                  </a:cubicBezTo>
                  <a:cubicBezTo>
                    <a:pt x="16448" y="12111"/>
                    <a:pt x="16434" y="12139"/>
                    <a:pt x="16420" y="12125"/>
                  </a:cubicBezTo>
                  <a:cubicBezTo>
                    <a:pt x="16420" y="12125"/>
                    <a:pt x="16392" y="12069"/>
                    <a:pt x="16378" y="12012"/>
                  </a:cubicBezTo>
                  <a:cubicBezTo>
                    <a:pt x="16293" y="11703"/>
                    <a:pt x="16068" y="11210"/>
                    <a:pt x="15843" y="10900"/>
                  </a:cubicBezTo>
                  <a:cubicBezTo>
                    <a:pt x="15815" y="10858"/>
                    <a:pt x="15772" y="10787"/>
                    <a:pt x="15744" y="10759"/>
                  </a:cubicBezTo>
                  <a:cubicBezTo>
                    <a:pt x="15674" y="10646"/>
                    <a:pt x="15603" y="10520"/>
                    <a:pt x="15561" y="10477"/>
                  </a:cubicBezTo>
                  <a:cubicBezTo>
                    <a:pt x="15533" y="10449"/>
                    <a:pt x="15519" y="10407"/>
                    <a:pt x="15505" y="10393"/>
                  </a:cubicBezTo>
                  <a:cubicBezTo>
                    <a:pt x="15505" y="10379"/>
                    <a:pt x="15491" y="10365"/>
                    <a:pt x="15477" y="10365"/>
                  </a:cubicBezTo>
                  <a:cubicBezTo>
                    <a:pt x="15463" y="10365"/>
                    <a:pt x="15463" y="10351"/>
                    <a:pt x="15449" y="10337"/>
                  </a:cubicBezTo>
                  <a:cubicBezTo>
                    <a:pt x="15449" y="10323"/>
                    <a:pt x="15420" y="10280"/>
                    <a:pt x="15392" y="10252"/>
                  </a:cubicBezTo>
                  <a:cubicBezTo>
                    <a:pt x="15364" y="10224"/>
                    <a:pt x="15336" y="10182"/>
                    <a:pt x="15336" y="10168"/>
                  </a:cubicBezTo>
                  <a:cubicBezTo>
                    <a:pt x="15336" y="10154"/>
                    <a:pt x="15322" y="10140"/>
                    <a:pt x="15322" y="10140"/>
                  </a:cubicBezTo>
                  <a:cubicBezTo>
                    <a:pt x="15308" y="10140"/>
                    <a:pt x="15265" y="10097"/>
                    <a:pt x="15237" y="10041"/>
                  </a:cubicBezTo>
                  <a:cubicBezTo>
                    <a:pt x="15195" y="9999"/>
                    <a:pt x="15153" y="9942"/>
                    <a:pt x="15139" y="9928"/>
                  </a:cubicBezTo>
                  <a:cubicBezTo>
                    <a:pt x="14843" y="9576"/>
                    <a:pt x="14575" y="9140"/>
                    <a:pt x="14491" y="8858"/>
                  </a:cubicBezTo>
                  <a:cubicBezTo>
                    <a:pt x="14449" y="8745"/>
                    <a:pt x="14364" y="8450"/>
                    <a:pt x="14364" y="8393"/>
                  </a:cubicBezTo>
                  <a:cubicBezTo>
                    <a:pt x="14350" y="8379"/>
                    <a:pt x="14336" y="8295"/>
                    <a:pt x="14322" y="8210"/>
                  </a:cubicBezTo>
                  <a:cubicBezTo>
                    <a:pt x="14252" y="7858"/>
                    <a:pt x="14252" y="7436"/>
                    <a:pt x="14308" y="7084"/>
                  </a:cubicBezTo>
                  <a:cubicBezTo>
                    <a:pt x="14336" y="6957"/>
                    <a:pt x="14364" y="6830"/>
                    <a:pt x="14364" y="6802"/>
                  </a:cubicBezTo>
                  <a:cubicBezTo>
                    <a:pt x="14519" y="6225"/>
                    <a:pt x="14547" y="6140"/>
                    <a:pt x="14674" y="5718"/>
                  </a:cubicBezTo>
                  <a:cubicBezTo>
                    <a:pt x="14716" y="5591"/>
                    <a:pt x="14773" y="5408"/>
                    <a:pt x="14801" y="5338"/>
                  </a:cubicBezTo>
                  <a:cubicBezTo>
                    <a:pt x="14829" y="5253"/>
                    <a:pt x="14857" y="5183"/>
                    <a:pt x="14857" y="5169"/>
                  </a:cubicBezTo>
                  <a:cubicBezTo>
                    <a:pt x="14857" y="5169"/>
                    <a:pt x="14871" y="5352"/>
                    <a:pt x="14871" y="5591"/>
                  </a:cubicBezTo>
                  <a:cubicBezTo>
                    <a:pt x="14871" y="6084"/>
                    <a:pt x="14913" y="6535"/>
                    <a:pt x="14984" y="6802"/>
                  </a:cubicBezTo>
                  <a:cubicBezTo>
                    <a:pt x="14998" y="6830"/>
                    <a:pt x="15012" y="6873"/>
                    <a:pt x="15012" y="6915"/>
                  </a:cubicBezTo>
                  <a:cubicBezTo>
                    <a:pt x="15068" y="7098"/>
                    <a:pt x="15378" y="7943"/>
                    <a:pt x="15449" y="8070"/>
                  </a:cubicBezTo>
                  <a:cubicBezTo>
                    <a:pt x="15477" y="8126"/>
                    <a:pt x="15491" y="8168"/>
                    <a:pt x="15491" y="8168"/>
                  </a:cubicBezTo>
                  <a:cubicBezTo>
                    <a:pt x="15491" y="8196"/>
                    <a:pt x="15702" y="8605"/>
                    <a:pt x="15744" y="8661"/>
                  </a:cubicBezTo>
                  <a:cubicBezTo>
                    <a:pt x="15801" y="8745"/>
                    <a:pt x="15885" y="8999"/>
                    <a:pt x="15984" y="9365"/>
                  </a:cubicBezTo>
                  <a:cubicBezTo>
                    <a:pt x="16068" y="9731"/>
                    <a:pt x="16265" y="10379"/>
                    <a:pt x="16279" y="10294"/>
                  </a:cubicBezTo>
                  <a:cubicBezTo>
                    <a:pt x="16279" y="10280"/>
                    <a:pt x="16265" y="10210"/>
                    <a:pt x="16251" y="10125"/>
                  </a:cubicBezTo>
                  <a:close/>
                  <a:moveTo>
                    <a:pt x="8718" y="5408"/>
                  </a:moveTo>
                  <a:cubicBezTo>
                    <a:pt x="8703" y="5408"/>
                    <a:pt x="8675" y="5394"/>
                    <a:pt x="8647" y="5380"/>
                  </a:cubicBezTo>
                  <a:cubicBezTo>
                    <a:pt x="8534" y="5338"/>
                    <a:pt x="8239" y="5169"/>
                    <a:pt x="8042" y="5056"/>
                  </a:cubicBezTo>
                  <a:cubicBezTo>
                    <a:pt x="7929" y="4986"/>
                    <a:pt x="7760" y="4887"/>
                    <a:pt x="7661" y="4845"/>
                  </a:cubicBezTo>
                  <a:cubicBezTo>
                    <a:pt x="7577" y="4788"/>
                    <a:pt x="7492" y="4732"/>
                    <a:pt x="7478" y="4732"/>
                  </a:cubicBezTo>
                  <a:cubicBezTo>
                    <a:pt x="7450" y="4704"/>
                    <a:pt x="6746" y="4352"/>
                    <a:pt x="6521" y="4253"/>
                  </a:cubicBezTo>
                  <a:cubicBezTo>
                    <a:pt x="6408" y="4211"/>
                    <a:pt x="6436" y="4239"/>
                    <a:pt x="6563" y="4296"/>
                  </a:cubicBezTo>
                  <a:cubicBezTo>
                    <a:pt x="6619" y="4324"/>
                    <a:pt x="6774" y="4408"/>
                    <a:pt x="6887" y="4479"/>
                  </a:cubicBezTo>
                  <a:cubicBezTo>
                    <a:pt x="7014" y="4535"/>
                    <a:pt x="7112" y="4591"/>
                    <a:pt x="7112" y="4591"/>
                  </a:cubicBezTo>
                  <a:cubicBezTo>
                    <a:pt x="7112" y="4591"/>
                    <a:pt x="7183" y="4648"/>
                    <a:pt x="7267" y="4690"/>
                  </a:cubicBezTo>
                  <a:cubicBezTo>
                    <a:pt x="7366" y="4746"/>
                    <a:pt x="7436" y="4788"/>
                    <a:pt x="7436" y="4788"/>
                  </a:cubicBezTo>
                  <a:cubicBezTo>
                    <a:pt x="7450" y="4788"/>
                    <a:pt x="7464" y="4803"/>
                    <a:pt x="7478" y="4817"/>
                  </a:cubicBezTo>
                  <a:cubicBezTo>
                    <a:pt x="7492" y="4831"/>
                    <a:pt x="7563" y="4873"/>
                    <a:pt x="7633" y="4929"/>
                  </a:cubicBezTo>
                  <a:cubicBezTo>
                    <a:pt x="7718" y="4972"/>
                    <a:pt x="7802" y="5028"/>
                    <a:pt x="7844" y="5056"/>
                  </a:cubicBezTo>
                  <a:cubicBezTo>
                    <a:pt x="7887" y="5084"/>
                    <a:pt x="7915" y="5098"/>
                    <a:pt x="7929" y="5098"/>
                  </a:cubicBezTo>
                  <a:cubicBezTo>
                    <a:pt x="7929" y="5098"/>
                    <a:pt x="7985" y="5126"/>
                    <a:pt x="8042" y="5155"/>
                  </a:cubicBezTo>
                  <a:cubicBezTo>
                    <a:pt x="8168" y="5239"/>
                    <a:pt x="8309" y="5309"/>
                    <a:pt x="8718" y="5478"/>
                  </a:cubicBezTo>
                  <a:cubicBezTo>
                    <a:pt x="8844" y="5535"/>
                    <a:pt x="8971" y="5591"/>
                    <a:pt x="8999" y="5591"/>
                  </a:cubicBezTo>
                  <a:cubicBezTo>
                    <a:pt x="9013" y="5591"/>
                    <a:pt x="9027" y="5591"/>
                    <a:pt x="9027" y="5591"/>
                  </a:cubicBezTo>
                  <a:cubicBezTo>
                    <a:pt x="9013" y="5605"/>
                    <a:pt x="8901" y="5619"/>
                    <a:pt x="8774" y="5619"/>
                  </a:cubicBezTo>
                  <a:cubicBezTo>
                    <a:pt x="8647" y="5633"/>
                    <a:pt x="8478" y="5662"/>
                    <a:pt x="8394" y="5662"/>
                  </a:cubicBezTo>
                  <a:cubicBezTo>
                    <a:pt x="8126" y="5690"/>
                    <a:pt x="7929" y="5676"/>
                    <a:pt x="7661" y="5605"/>
                  </a:cubicBezTo>
                  <a:cubicBezTo>
                    <a:pt x="7549" y="5577"/>
                    <a:pt x="7281" y="5450"/>
                    <a:pt x="7267" y="5422"/>
                  </a:cubicBezTo>
                  <a:cubicBezTo>
                    <a:pt x="7267" y="5408"/>
                    <a:pt x="7253" y="5408"/>
                    <a:pt x="7253" y="5408"/>
                  </a:cubicBezTo>
                  <a:cubicBezTo>
                    <a:pt x="7225" y="5408"/>
                    <a:pt x="7056" y="5295"/>
                    <a:pt x="7014" y="5253"/>
                  </a:cubicBezTo>
                  <a:cubicBezTo>
                    <a:pt x="7000" y="5239"/>
                    <a:pt x="6971" y="5211"/>
                    <a:pt x="6943" y="5197"/>
                  </a:cubicBezTo>
                  <a:cubicBezTo>
                    <a:pt x="6859" y="5126"/>
                    <a:pt x="6549" y="4817"/>
                    <a:pt x="6380" y="4634"/>
                  </a:cubicBezTo>
                  <a:cubicBezTo>
                    <a:pt x="6295" y="4535"/>
                    <a:pt x="6112" y="4338"/>
                    <a:pt x="5972" y="4183"/>
                  </a:cubicBezTo>
                  <a:cubicBezTo>
                    <a:pt x="5831" y="4042"/>
                    <a:pt x="5704" y="3915"/>
                    <a:pt x="5718" y="3915"/>
                  </a:cubicBezTo>
                  <a:cubicBezTo>
                    <a:pt x="5718" y="3915"/>
                    <a:pt x="5789" y="3901"/>
                    <a:pt x="5873" y="3887"/>
                  </a:cubicBezTo>
                  <a:cubicBezTo>
                    <a:pt x="5958" y="3873"/>
                    <a:pt x="6084" y="3845"/>
                    <a:pt x="6155" y="3831"/>
                  </a:cubicBezTo>
                  <a:cubicBezTo>
                    <a:pt x="6605" y="3746"/>
                    <a:pt x="6873" y="3732"/>
                    <a:pt x="7098" y="3789"/>
                  </a:cubicBezTo>
                  <a:cubicBezTo>
                    <a:pt x="7253" y="3817"/>
                    <a:pt x="7436" y="3887"/>
                    <a:pt x="7492" y="3929"/>
                  </a:cubicBezTo>
                  <a:cubicBezTo>
                    <a:pt x="7521" y="3944"/>
                    <a:pt x="7549" y="3958"/>
                    <a:pt x="7549" y="3958"/>
                  </a:cubicBezTo>
                  <a:cubicBezTo>
                    <a:pt x="7563" y="3958"/>
                    <a:pt x="7732" y="4070"/>
                    <a:pt x="7844" y="4155"/>
                  </a:cubicBezTo>
                  <a:cubicBezTo>
                    <a:pt x="7887" y="4197"/>
                    <a:pt x="7971" y="4282"/>
                    <a:pt x="8042" y="4352"/>
                  </a:cubicBezTo>
                  <a:cubicBezTo>
                    <a:pt x="8098" y="4422"/>
                    <a:pt x="8168" y="4507"/>
                    <a:pt x="8196" y="4535"/>
                  </a:cubicBezTo>
                  <a:cubicBezTo>
                    <a:pt x="8211" y="4563"/>
                    <a:pt x="8239" y="4591"/>
                    <a:pt x="8239" y="4605"/>
                  </a:cubicBezTo>
                  <a:cubicBezTo>
                    <a:pt x="8253" y="4605"/>
                    <a:pt x="8267" y="4648"/>
                    <a:pt x="8295" y="4676"/>
                  </a:cubicBezTo>
                  <a:cubicBezTo>
                    <a:pt x="8323" y="4704"/>
                    <a:pt x="8365" y="4774"/>
                    <a:pt x="8408" y="4817"/>
                  </a:cubicBezTo>
                  <a:cubicBezTo>
                    <a:pt x="8577" y="5042"/>
                    <a:pt x="8788" y="5309"/>
                    <a:pt x="8858" y="5366"/>
                  </a:cubicBezTo>
                  <a:cubicBezTo>
                    <a:pt x="8886" y="5394"/>
                    <a:pt x="8957" y="5450"/>
                    <a:pt x="8999" y="5478"/>
                  </a:cubicBezTo>
                  <a:cubicBezTo>
                    <a:pt x="9055" y="5507"/>
                    <a:pt x="9084" y="5535"/>
                    <a:pt x="9084" y="5549"/>
                  </a:cubicBezTo>
                  <a:cubicBezTo>
                    <a:pt x="9084" y="5577"/>
                    <a:pt x="8802" y="5464"/>
                    <a:pt x="8718" y="5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9"/>
            <p:cNvGrpSpPr/>
            <p:nvPr/>
          </p:nvGrpSpPr>
          <p:grpSpPr>
            <a:xfrm rot="2111506" flipH="1">
              <a:off x="100256" y="2092302"/>
              <a:ext cx="1081770" cy="1820480"/>
              <a:chOff x="-2409600" y="492450"/>
              <a:chExt cx="404175" cy="680175"/>
            </a:xfrm>
          </p:grpSpPr>
          <p:sp>
            <p:nvSpPr>
              <p:cNvPr id="146" name="Google Shape;146;p9"/>
              <p:cNvSpPr/>
              <p:nvPr/>
            </p:nvSpPr>
            <p:spPr>
              <a:xfrm>
                <a:off x="-2156850" y="667425"/>
                <a:ext cx="400" cy="1075"/>
              </a:xfrm>
              <a:custGeom>
                <a:avLst/>
                <a:gdLst/>
                <a:ahLst/>
                <a:cxnLst/>
                <a:rect l="l" t="t" r="r" b="b"/>
                <a:pathLst>
                  <a:path w="16" h="43" extrusionOk="0">
                    <a:moveTo>
                      <a:pt x="1" y="43"/>
                    </a:moveTo>
                    <a:cubicBezTo>
                      <a:pt x="1" y="43"/>
                      <a:pt x="15" y="29"/>
                      <a:pt x="15" y="29"/>
                    </a:cubicBezTo>
                    <a:cubicBezTo>
                      <a:pt x="15" y="14"/>
                      <a:pt x="15" y="14"/>
                      <a:pt x="15" y="0"/>
                    </a:cubicBezTo>
                    <a:cubicBezTo>
                      <a:pt x="1" y="14"/>
                      <a:pt x="1" y="29"/>
                      <a:pt x="1" y="29"/>
                    </a:cubicBezTo>
                    <a:cubicBezTo>
                      <a:pt x="1" y="29"/>
                      <a:pt x="1" y="43"/>
                      <a:pt x="1"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2287450" y="764575"/>
                <a:ext cx="13750" cy="10950"/>
              </a:xfrm>
              <a:custGeom>
                <a:avLst/>
                <a:gdLst/>
                <a:ahLst/>
                <a:cxnLst/>
                <a:rect l="l" t="t" r="r" b="b"/>
                <a:pathLst>
                  <a:path w="550" h="438" extrusionOk="0">
                    <a:moveTo>
                      <a:pt x="465" y="71"/>
                    </a:moveTo>
                    <a:cubicBezTo>
                      <a:pt x="451" y="85"/>
                      <a:pt x="437" y="114"/>
                      <a:pt x="282" y="212"/>
                    </a:cubicBezTo>
                    <a:cubicBezTo>
                      <a:pt x="43" y="367"/>
                      <a:pt x="1" y="409"/>
                      <a:pt x="1" y="423"/>
                    </a:cubicBezTo>
                    <a:cubicBezTo>
                      <a:pt x="15" y="423"/>
                      <a:pt x="29" y="437"/>
                      <a:pt x="43" y="437"/>
                    </a:cubicBezTo>
                    <a:cubicBezTo>
                      <a:pt x="57" y="437"/>
                      <a:pt x="57" y="423"/>
                      <a:pt x="57" y="423"/>
                    </a:cubicBezTo>
                    <a:cubicBezTo>
                      <a:pt x="71" y="423"/>
                      <a:pt x="71" y="395"/>
                      <a:pt x="325" y="226"/>
                    </a:cubicBezTo>
                    <a:cubicBezTo>
                      <a:pt x="395" y="184"/>
                      <a:pt x="494" y="85"/>
                      <a:pt x="550" y="1"/>
                    </a:cubicBezTo>
                    <a:cubicBezTo>
                      <a:pt x="550" y="15"/>
                      <a:pt x="536" y="29"/>
                      <a:pt x="522" y="29"/>
                    </a:cubicBezTo>
                    <a:cubicBezTo>
                      <a:pt x="479" y="57"/>
                      <a:pt x="465" y="71"/>
                      <a:pt x="465"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2306450" y="789925"/>
                <a:ext cx="2125" cy="2500"/>
              </a:xfrm>
              <a:custGeom>
                <a:avLst/>
                <a:gdLst/>
                <a:ahLst/>
                <a:cxnLst/>
                <a:rect l="l" t="t" r="r" b="b"/>
                <a:pathLst>
                  <a:path w="85" h="100" extrusionOk="0">
                    <a:moveTo>
                      <a:pt x="43" y="29"/>
                    </a:moveTo>
                    <a:cubicBezTo>
                      <a:pt x="14" y="57"/>
                      <a:pt x="0" y="71"/>
                      <a:pt x="14" y="85"/>
                    </a:cubicBezTo>
                    <a:cubicBezTo>
                      <a:pt x="14" y="99"/>
                      <a:pt x="43" y="85"/>
                      <a:pt x="57" y="71"/>
                    </a:cubicBezTo>
                    <a:cubicBezTo>
                      <a:pt x="85" y="57"/>
                      <a:pt x="85" y="29"/>
                      <a:pt x="85" y="15"/>
                    </a:cubicBezTo>
                    <a:cubicBezTo>
                      <a:pt x="85" y="1"/>
                      <a:pt x="57" y="15"/>
                      <a:pt x="43"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9"/>
              <p:cNvSpPr/>
              <p:nvPr/>
            </p:nvSpPr>
            <p:spPr>
              <a:xfrm>
                <a:off x="-2300825" y="784300"/>
                <a:ext cx="3200" cy="2500"/>
              </a:xfrm>
              <a:custGeom>
                <a:avLst/>
                <a:gdLst/>
                <a:ahLst/>
                <a:cxnLst/>
                <a:rect l="l" t="t" r="r" b="b"/>
                <a:pathLst>
                  <a:path w="128" h="100" extrusionOk="0">
                    <a:moveTo>
                      <a:pt x="1" y="99"/>
                    </a:moveTo>
                    <a:cubicBezTo>
                      <a:pt x="29" y="99"/>
                      <a:pt x="99" y="43"/>
                      <a:pt x="127" y="0"/>
                    </a:cubicBezTo>
                    <a:cubicBezTo>
                      <a:pt x="113" y="0"/>
                      <a:pt x="99" y="15"/>
                      <a:pt x="71" y="43"/>
                    </a:cubicBezTo>
                    <a:cubicBezTo>
                      <a:pt x="29" y="71"/>
                      <a:pt x="15" y="99"/>
                      <a:pt x="1" y="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9"/>
              <p:cNvSpPr/>
              <p:nvPr/>
            </p:nvSpPr>
            <p:spPr>
              <a:xfrm>
                <a:off x="-2302925" y="788875"/>
                <a:ext cx="375" cy="375"/>
              </a:xfrm>
              <a:custGeom>
                <a:avLst/>
                <a:gdLst/>
                <a:ahLst/>
                <a:cxnLst/>
                <a:rect l="l" t="t" r="r" b="b"/>
                <a:pathLst>
                  <a:path w="15" h="15" extrusionOk="0">
                    <a:moveTo>
                      <a:pt x="0" y="15"/>
                    </a:moveTo>
                    <a:lnTo>
                      <a:pt x="0" y="15"/>
                    </a:lnTo>
                    <a:cubicBezTo>
                      <a:pt x="0" y="15"/>
                      <a:pt x="0" y="1"/>
                      <a:pt x="14" y="1"/>
                    </a:cubicBezTo>
                    <a:cubicBezTo>
                      <a:pt x="0" y="1"/>
                      <a:pt x="0" y="1"/>
                      <a:pt x="0"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9"/>
              <p:cNvSpPr/>
              <p:nvPr/>
            </p:nvSpPr>
            <p:spPr>
              <a:xfrm>
                <a:off x="-2295200" y="775850"/>
                <a:ext cx="7075" cy="6350"/>
              </a:xfrm>
              <a:custGeom>
                <a:avLst/>
                <a:gdLst/>
                <a:ahLst/>
                <a:cxnLst/>
                <a:rect l="l" t="t" r="r" b="b"/>
                <a:pathLst>
                  <a:path w="283" h="254" extrusionOk="0">
                    <a:moveTo>
                      <a:pt x="268" y="1"/>
                    </a:moveTo>
                    <a:cubicBezTo>
                      <a:pt x="226" y="29"/>
                      <a:pt x="57" y="184"/>
                      <a:pt x="1" y="254"/>
                    </a:cubicBezTo>
                    <a:cubicBezTo>
                      <a:pt x="29" y="254"/>
                      <a:pt x="57" y="226"/>
                      <a:pt x="57" y="212"/>
                    </a:cubicBezTo>
                    <a:cubicBezTo>
                      <a:pt x="71" y="198"/>
                      <a:pt x="85" y="155"/>
                      <a:pt x="114" y="155"/>
                    </a:cubicBezTo>
                    <a:cubicBezTo>
                      <a:pt x="128" y="155"/>
                      <a:pt x="268" y="57"/>
                      <a:pt x="283" y="43"/>
                    </a:cubicBezTo>
                    <a:cubicBezTo>
                      <a:pt x="283" y="29"/>
                      <a:pt x="283" y="15"/>
                      <a:pt x="283" y="15"/>
                    </a:cubicBezTo>
                    <a:cubicBezTo>
                      <a:pt x="283" y="15"/>
                      <a:pt x="268" y="15"/>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9"/>
              <p:cNvSpPr/>
              <p:nvPr/>
            </p:nvSpPr>
            <p:spPr>
              <a:xfrm>
                <a:off x="-2272650" y="762475"/>
                <a:ext cx="375" cy="725"/>
              </a:xfrm>
              <a:custGeom>
                <a:avLst/>
                <a:gdLst/>
                <a:ahLst/>
                <a:cxnLst/>
                <a:rect l="l" t="t" r="r" b="b"/>
                <a:pathLst>
                  <a:path w="15" h="29" extrusionOk="0">
                    <a:moveTo>
                      <a:pt x="0" y="14"/>
                    </a:moveTo>
                    <a:cubicBezTo>
                      <a:pt x="0" y="14"/>
                      <a:pt x="0" y="29"/>
                      <a:pt x="0" y="29"/>
                    </a:cubicBezTo>
                    <a:cubicBezTo>
                      <a:pt x="14" y="14"/>
                      <a:pt x="14" y="14"/>
                      <a:pt x="14" y="0"/>
                    </a:cubicBezTo>
                    <a:lnTo>
                      <a:pt x="14" y="0"/>
                    </a:lnTo>
                    <a:cubicBezTo>
                      <a:pt x="0" y="14"/>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9"/>
              <p:cNvSpPr/>
              <p:nvPr/>
            </p:nvSpPr>
            <p:spPr>
              <a:xfrm>
                <a:off x="-2156125" y="543150"/>
                <a:ext cx="1425" cy="10950"/>
              </a:xfrm>
              <a:custGeom>
                <a:avLst/>
                <a:gdLst/>
                <a:ahLst/>
                <a:cxnLst/>
                <a:rect l="l" t="t" r="r" b="b"/>
                <a:pathLst>
                  <a:path w="57" h="438" extrusionOk="0">
                    <a:moveTo>
                      <a:pt x="56" y="423"/>
                    </a:moveTo>
                    <a:cubicBezTo>
                      <a:pt x="56" y="423"/>
                      <a:pt x="56" y="423"/>
                      <a:pt x="56" y="437"/>
                    </a:cubicBezTo>
                    <a:cubicBezTo>
                      <a:pt x="56" y="254"/>
                      <a:pt x="42" y="85"/>
                      <a:pt x="0" y="0"/>
                    </a:cubicBezTo>
                    <a:cubicBezTo>
                      <a:pt x="28" y="113"/>
                      <a:pt x="42" y="296"/>
                      <a:pt x="42" y="381"/>
                    </a:cubicBezTo>
                    <a:cubicBezTo>
                      <a:pt x="42" y="409"/>
                      <a:pt x="56" y="423"/>
                      <a:pt x="56" y="4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9"/>
              <p:cNvSpPr/>
              <p:nvPr/>
            </p:nvSpPr>
            <p:spPr>
              <a:xfrm>
                <a:off x="-2158950" y="581175"/>
                <a:ext cx="375" cy="375"/>
              </a:xfrm>
              <a:custGeom>
                <a:avLst/>
                <a:gdLst/>
                <a:ahLst/>
                <a:cxnLst/>
                <a:rect l="l" t="t" r="r" b="b"/>
                <a:pathLst>
                  <a:path w="15" h="15" extrusionOk="0">
                    <a:moveTo>
                      <a:pt x="0" y="14"/>
                    </a:moveTo>
                    <a:cubicBezTo>
                      <a:pt x="0" y="14"/>
                      <a:pt x="0" y="14"/>
                      <a:pt x="0" y="14"/>
                    </a:cubicBezTo>
                    <a:cubicBezTo>
                      <a:pt x="0" y="14"/>
                      <a:pt x="0" y="0"/>
                      <a:pt x="15" y="0"/>
                    </a:cubicBezTo>
                    <a:cubicBezTo>
                      <a:pt x="0" y="0"/>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9"/>
              <p:cNvSpPr/>
              <p:nvPr/>
            </p:nvSpPr>
            <p:spPr>
              <a:xfrm>
                <a:off x="-2158600" y="577650"/>
                <a:ext cx="375" cy="1775"/>
              </a:xfrm>
              <a:custGeom>
                <a:avLst/>
                <a:gdLst/>
                <a:ahLst/>
                <a:cxnLst/>
                <a:rect l="l" t="t" r="r" b="b"/>
                <a:pathLst>
                  <a:path w="15" h="71" extrusionOk="0">
                    <a:moveTo>
                      <a:pt x="1" y="71"/>
                    </a:moveTo>
                    <a:cubicBezTo>
                      <a:pt x="1" y="71"/>
                      <a:pt x="15" y="71"/>
                      <a:pt x="15" y="57"/>
                    </a:cubicBezTo>
                    <a:cubicBezTo>
                      <a:pt x="15" y="57"/>
                      <a:pt x="15" y="57"/>
                      <a:pt x="15" y="29"/>
                    </a:cubicBezTo>
                    <a:cubicBezTo>
                      <a:pt x="15" y="29"/>
                      <a:pt x="15" y="15"/>
                      <a:pt x="15" y="1"/>
                    </a:cubicBezTo>
                    <a:lnTo>
                      <a:pt x="1" y="29"/>
                    </a:lnTo>
                    <a:cubicBezTo>
                      <a:pt x="1" y="29"/>
                      <a:pt x="1" y="57"/>
                      <a:pt x="1" y="57"/>
                    </a:cubicBezTo>
                    <a:cubicBezTo>
                      <a:pt x="1" y="71"/>
                      <a:pt x="1" y="71"/>
                      <a:pt x="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9"/>
              <p:cNvSpPr/>
              <p:nvPr/>
            </p:nvSpPr>
            <p:spPr>
              <a:xfrm>
                <a:off x="-2160700" y="582925"/>
                <a:ext cx="1775" cy="2150"/>
              </a:xfrm>
              <a:custGeom>
                <a:avLst/>
                <a:gdLst/>
                <a:ahLst/>
                <a:cxnLst/>
                <a:rect l="l" t="t" r="r" b="b"/>
                <a:pathLst>
                  <a:path w="71" h="86" extrusionOk="0">
                    <a:moveTo>
                      <a:pt x="56" y="57"/>
                    </a:moveTo>
                    <a:cubicBezTo>
                      <a:pt x="56" y="57"/>
                      <a:pt x="70" y="29"/>
                      <a:pt x="56" y="15"/>
                    </a:cubicBezTo>
                    <a:cubicBezTo>
                      <a:pt x="42" y="1"/>
                      <a:pt x="42" y="1"/>
                      <a:pt x="28" y="29"/>
                    </a:cubicBezTo>
                    <a:cubicBezTo>
                      <a:pt x="0" y="57"/>
                      <a:pt x="28" y="85"/>
                      <a:pt x="56"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9"/>
              <p:cNvSpPr/>
              <p:nvPr/>
            </p:nvSpPr>
            <p:spPr>
              <a:xfrm>
                <a:off x="-2158600" y="536450"/>
                <a:ext cx="1075" cy="1800"/>
              </a:xfrm>
              <a:custGeom>
                <a:avLst/>
                <a:gdLst/>
                <a:ahLst/>
                <a:cxnLst/>
                <a:rect l="l" t="t" r="r" b="b"/>
                <a:pathLst>
                  <a:path w="43" h="72" extrusionOk="0">
                    <a:moveTo>
                      <a:pt x="43" y="57"/>
                    </a:moveTo>
                    <a:cubicBezTo>
                      <a:pt x="43" y="43"/>
                      <a:pt x="43" y="29"/>
                      <a:pt x="29" y="15"/>
                    </a:cubicBezTo>
                    <a:cubicBezTo>
                      <a:pt x="15" y="1"/>
                      <a:pt x="15" y="1"/>
                      <a:pt x="1" y="15"/>
                    </a:cubicBezTo>
                    <a:cubicBezTo>
                      <a:pt x="1" y="43"/>
                      <a:pt x="15" y="71"/>
                      <a:pt x="43"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a:off x="-2161425" y="589275"/>
                <a:ext cx="375" cy="1425"/>
              </a:xfrm>
              <a:custGeom>
                <a:avLst/>
                <a:gdLst/>
                <a:ahLst/>
                <a:cxnLst/>
                <a:rect l="l" t="t" r="r" b="b"/>
                <a:pathLst>
                  <a:path w="15" h="57" extrusionOk="0">
                    <a:moveTo>
                      <a:pt x="1" y="0"/>
                    </a:moveTo>
                    <a:cubicBezTo>
                      <a:pt x="1" y="14"/>
                      <a:pt x="1" y="42"/>
                      <a:pt x="1" y="57"/>
                    </a:cubicBezTo>
                    <a:cubicBezTo>
                      <a:pt x="1" y="42"/>
                      <a:pt x="15" y="1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9"/>
              <p:cNvSpPr/>
              <p:nvPr/>
            </p:nvSpPr>
            <p:spPr>
              <a:xfrm>
                <a:off x="-2155075" y="555475"/>
                <a:ext cx="375" cy="1425"/>
              </a:xfrm>
              <a:custGeom>
                <a:avLst/>
                <a:gdLst/>
                <a:ahLst/>
                <a:cxnLst/>
                <a:rect l="l" t="t" r="r" b="b"/>
                <a:pathLst>
                  <a:path w="15" h="57" extrusionOk="0">
                    <a:moveTo>
                      <a:pt x="0" y="57"/>
                    </a:moveTo>
                    <a:cubicBezTo>
                      <a:pt x="14" y="57"/>
                      <a:pt x="14" y="57"/>
                      <a:pt x="14" y="57"/>
                    </a:cubicBezTo>
                    <a:cubicBezTo>
                      <a:pt x="14" y="43"/>
                      <a:pt x="14" y="14"/>
                      <a:pt x="14" y="0"/>
                    </a:cubicBezTo>
                    <a:cubicBezTo>
                      <a:pt x="0" y="29"/>
                      <a:pt x="0" y="57"/>
                      <a:pt x="0"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a:off x="-2155425" y="558300"/>
                <a:ext cx="725" cy="1775"/>
              </a:xfrm>
              <a:custGeom>
                <a:avLst/>
                <a:gdLst/>
                <a:ahLst/>
                <a:cxnLst/>
                <a:rect l="l" t="t" r="r" b="b"/>
                <a:pathLst>
                  <a:path w="29" h="71" extrusionOk="0">
                    <a:moveTo>
                      <a:pt x="14" y="56"/>
                    </a:moveTo>
                    <a:cubicBezTo>
                      <a:pt x="14" y="56"/>
                      <a:pt x="14" y="70"/>
                      <a:pt x="28" y="70"/>
                    </a:cubicBezTo>
                    <a:cubicBezTo>
                      <a:pt x="28" y="56"/>
                      <a:pt x="28" y="28"/>
                      <a:pt x="28" y="0"/>
                    </a:cubicBezTo>
                    <a:cubicBezTo>
                      <a:pt x="28" y="0"/>
                      <a:pt x="28" y="14"/>
                      <a:pt x="14" y="14"/>
                    </a:cubicBezTo>
                    <a:cubicBezTo>
                      <a:pt x="0" y="28"/>
                      <a:pt x="0" y="28"/>
                      <a:pt x="14" y="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a:off x="-2157900" y="575900"/>
                <a:ext cx="375" cy="1075"/>
              </a:xfrm>
              <a:custGeom>
                <a:avLst/>
                <a:gdLst/>
                <a:ahLst/>
                <a:cxnLst/>
                <a:rect l="l" t="t" r="r" b="b"/>
                <a:pathLst>
                  <a:path w="15" h="43" extrusionOk="0">
                    <a:moveTo>
                      <a:pt x="1" y="28"/>
                    </a:moveTo>
                    <a:cubicBezTo>
                      <a:pt x="1" y="28"/>
                      <a:pt x="15" y="14"/>
                      <a:pt x="15" y="0"/>
                    </a:cubicBezTo>
                    <a:cubicBezTo>
                      <a:pt x="1" y="14"/>
                      <a:pt x="1" y="28"/>
                      <a:pt x="1" y="42"/>
                    </a:cubicBezTo>
                    <a:cubicBezTo>
                      <a:pt x="1" y="42"/>
                      <a:pt x="1" y="28"/>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a:off x="-2318075" y="806475"/>
                <a:ext cx="1075" cy="1075"/>
              </a:xfrm>
              <a:custGeom>
                <a:avLst/>
                <a:gdLst/>
                <a:ahLst/>
                <a:cxnLst/>
                <a:rect l="l" t="t" r="r" b="b"/>
                <a:pathLst>
                  <a:path w="43" h="43" extrusionOk="0">
                    <a:moveTo>
                      <a:pt x="15" y="1"/>
                    </a:moveTo>
                    <a:cubicBezTo>
                      <a:pt x="1" y="1"/>
                      <a:pt x="1" y="1"/>
                      <a:pt x="1" y="15"/>
                    </a:cubicBezTo>
                    <a:cubicBezTo>
                      <a:pt x="1" y="29"/>
                      <a:pt x="15" y="43"/>
                      <a:pt x="29" y="43"/>
                    </a:cubicBezTo>
                    <a:cubicBezTo>
                      <a:pt x="29" y="43"/>
                      <a:pt x="43" y="29"/>
                      <a:pt x="29" y="15"/>
                    </a:cubicBezTo>
                    <a:cubicBezTo>
                      <a:pt x="29" y="1"/>
                      <a:pt x="15"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a:off x="-2156475" y="561100"/>
                <a:ext cx="1425" cy="9525"/>
              </a:xfrm>
              <a:custGeom>
                <a:avLst/>
                <a:gdLst/>
                <a:ahLst/>
                <a:cxnLst/>
                <a:rect l="l" t="t" r="r" b="b"/>
                <a:pathLst>
                  <a:path w="57" h="381" extrusionOk="0">
                    <a:moveTo>
                      <a:pt x="56" y="57"/>
                    </a:moveTo>
                    <a:cubicBezTo>
                      <a:pt x="56" y="43"/>
                      <a:pt x="56" y="29"/>
                      <a:pt x="56" y="1"/>
                    </a:cubicBezTo>
                    <a:cubicBezTo>
                      <a:pt x="56" y="15"/>
                      <a:pt x="56" y="15"/>
                      <a:pt x="42" y="15"/>
                    </a:cubicBezTo>
                    <a:cubicBezTo>
                      <a:pt x="42" y="15"/>
                      <a:pt x="42" y="29"/>
                      <a:pt x="42" y="43"/>
                    </a:cubicBezTo>
                    <a:cubicBezTo>
                      <a:pt x="42" y="71"/>
                      <a:pt x="42" y="127"/>
                      <a:pt x="14" y="170"/>
                    </a:cubicBezTo>
                    <a:cubicBezTo>
                      <a:pt x="14" y="198"/>
                      <a:pt x="0" y="254"/>
                      <a:pt x="0" y="282"/>
                    </a:cubicBezTo>
                    <a:cubicBezTo>
                      <a:pt x="0" y="310"/>
                      <a:pt x="0" y="353"/>
                      <a:pt x="0" y="367"/>
                    </a:cubicBezTo>
                    <a:cubicBezTo>
                      <a:pt x="0" y="381"/>
                      <a:pt x="0" y="381"/>
                      <a:pt x="0" y="381"/>
                    </a:cubicBezTo>
                    <a:cubicBezTo>
                      <a:pt x="0" y="381"/>
                      <a:pt x="0" y="381"/>
                      <a:pt x="0" y="367"/>
                    </a:cubicBezTo>
                    <a:cubicBezTo>
                      <a:pt x="14" y="310"/>
                      <a:pt x="28" y="282"/>
                      <a:pt x="56"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a:off x="-2157200" y="572375"/>
                <a:ext cx="25" cy="375"/>
              </a:xfrm>
              <a:custGeom>
                <a:avLst/>
                <a:gdLst/>
                <a:ahLst/>
                <a:cxnLst/>
                <a:rect l="l" t="t" r="r" b="b"/>
                <a:pathLst>
                  <a:path w="1" h="15" extrusionOk="0">
                    <a:moveTo>
                      <a:pt x="1" y="14"/>
                    </a:moveTo>
                    <a:cubicBezTo>
                      <a:pt x="1" y="14"/>
                      <a:pt x="1" y="14"/>
                      <a:pt x="1" y="0"/>
                    </a:cubicBezTo>
                    <a:lnTo>
                      <a:pt x="1" y="0"/>
                    </a:lnTo>
                    <a:lnTo>
                      <a:pt x="1" y="14"/>
                    </a:lnTo>
                    <a:cubicBezTo>
                      <a:pt x="1" y="14"/>
                      <a:pt x="1" y="14"/>
                      <a:pt x="1"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a:off x="-2162475" y="594900"/>
                <a:ext cx="375" cy="375"/>
              </a:xfrm>
              <a:custGeom>
                <a:avLst/>
                <a:gdLst/>
                <a:ahLst/>
                <a:cxnLst/>
                <a:rect l="l" t="t" r="r" b="b"/>
                <a:pathLst>
                  <a:path w="15" h="15" extrusionOk="0">
                    <a:moveTo>
                      <a:pt x="1" y="15"/>
                    </a:moveTo>
                    <a:cubicBezTo>
                      <a:pt x="15" y="15"/>
                      <a:pt x="15" y="15"/>
                      <a:pt x="15" y="15"/>
                    </a:cubicBezTo>
                    <a:cubicBezTo>
                      <a:pt x="1" y="15"/>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a:off x="-2160350" y="586100"/>
                <a:ext cx="375" cy="375"/>
              </a:xfrm>
              <a:custGeom>
                <a:avLst/>
                <a:gdLst/>
                <a:ahLst/>
                <a:cxnLst/>
                <a:rect l="l" t="t" r="r" b="b"/>
                <a:pathLst>
                  <a:path w="15" h="15" extrusionOk="0">
                    <a:moveTo>
                      <a:pt x="14" y="0"/>
                    </a:moveTo>
                    <a:cubicBezTo>
                      <a:pt x="14" y="0"/>
                      <a:pt x="14" y="0"/>
                      <a:pt x="0" y="0"/>
                    </a:cubicBezTo>
                    <a:cubicBezTo>
                      <a:pt x="0" y="0"/>
                      <a:pt x="0" y="0"/>
                      <a:pt x="0" y="0"/>
                    </a:cubicBezTo>
                    <a:cubicBezTo>
                      <a:pt x="0" y="15"/>
                      <a:pt x="0" y="15"/>
                      <a:pt x="0" y="15"/>
                    </a:cubicBezTo>
                    <a:cubicBezTo>
                      <a:pt x="14" y="15"/>
                      <a:pt x="14" y="15"/>
                      <a:pt x="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a:off x="-2007925" y="849425"/>
                <a:ext cx="2500" cy="1075"/>
              </a:xfrm>
              <a:custGeom>
                <a:avLst/>
                <a:gdLst/>
                <a:ahLst/>
                <a:cxnLst/>
                <a:rect l="l" t="t" r="r" b="b"/>
                <a:pathLst>
                  <a:path w="100" h="43" extrusionOk="0">
                    <a:moveTo>
                      <a:pt x="99" y="15"/>
                    </a:moveTo>
                    <a:cubicBezTo>
                      <a:pt x="99" y="15"/>
                      <a:pt x="71" y="1"/>
                      <a:pt x="57" y="1"/>
                    </a:cubicBezTo>
                    <a:cubicBezTo>
                      <a:pt x="29" y="1"/>
                      <a:pt x="15" y="15"/>
                      <a:pt x="1" y="15"/>
                    </a:cubicBezTo>
                    <a:cubicBezTo>
                      <a:pt x="1" y="29"/>
                      <a:pt x="15" y="43"/>
                      <a:pt x="43" y="43"/>
                    </a:cubicBezTo>
                    <a:cubicBezTo>
                      <a:pt x="71" y="43"/>
                      <a:pt x="99" y="29"/>
                      <a:pt x="99"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a:off x="-2332850" y="731150"/>
                <a:ext cx="3900" cy="1075"/>
              </a:xfrm>
              <a:custGeom>
                <a:avLst/>
                <a:gdLst/>
                <a:ahLst/>
                <a:cxnLst/>
                <a:rect l="l" t="t" r="r" b="b"/>
                <a:pathLst>
                  <a:path w="156" h="43" extrusionOk="0">
                    <a:moveTo>
                      <a:pt x="113" y="14"/>
                    </a:moveTo>
                    <a:cubicBezTo>
                      <a:pt x="127" y="14"/>
                      <a:pt x="141" y="0"/>
                      <a:pt x="155" y="0"/>
                    </a:cubicBezTo>
                    <a:cubicBezTo>
                      <a:pt x="99" y="0"/>
                      <a:pt x="28" y="28"/>
                      <a:pt x="0" y="42"/>
                    </a:cubicBezTo>
                    <a:lnTo>
                      <a:pt x="14" y="42"/>
                    </a:lnTo>
                    <a:cubicBezTo>
                      <a:pt x="28" y="42"/>
                      <a:pt x="42" y="42"/>
                      <a:pt x="42" y="42"/>
                    </a:cubicBezTo>
                    <a:cubicBezTo>
                      <a:pt x="56" y="14"/>
                      <a:pt x="85" y="14"/>
                      <a:pt x="113"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a:off x="-2140300" y="802950"/>
                <a:ext cx="1800" cy="2500"/>
              </a:xfrm>
              <a:custGeom>
                <a:avLst/>
                <a:gdLst/>
                <a:ahLst/>
                <a:cxnLst/>
                <a:rect l="l" t="t" r="r" b="b"/>
                <a:pathLst>
                  <a:path w="72" h="100" extrusionOk="0">
                    <a:moveTo>
                      <a:pt x="29" y="57"/>
                    </a:moveTo>
                    <a:cubicBezTo>
                      <a:pt x="43" y="85"/>
                      <a:pt x="57" y="99"/>
                      <a:pt x="71" y="85"/>
                    </a:cubicBezTo>
                    <a:cubicBezTo>
                      <a:pt x="71" y="85"/>
                      <a:pt x="71" y="71"/>
                      <a:pt x="57" y="43"/>
                    </a:cubicBezTo>
                    <a:cubicBezTo>
                      <a:pt x="15" y="1"/>
                      <a:pt x="1" y="15"/>
                      <a:pt x="29"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9"/>
              <p:cNvSpPr/>
              <p:nvPr/>
            </p:nvSpPr>
            <p:spPr>
              <a:xfrm>
                <a:off x="-2155075" y="787475"/>
                <a:ext cx="1425" cy="1425"/>
              </a:xfrm>
              <a:custGeom>
                <a:avLst/>
                <a:gdLst/>
                <a:ahLst/>
                <a:cxnLst/>
                <a:rect l="l" t="t" r="r" b="b"/>
                <a:pathLst>
                  <a:path w="57" h="57" extrusionOk="0">
                    <a:moveTo>
                      <a:pt x="57" y="42"/>
                    </a:moveTo>
                    <a:cubicBezTo>
                      <a:pt x="57" y="42"/>
                      <a:pt x="57" y="57"/>
                      <a:pt x="57" y="57"/>
                    </a:cubicBezTo>
                    <a:cubicBezTo>
                      <a:pt x="43" y="28"/>
                      <a:pt x="14" y="14"/>
                      <a:pt x="0" y="0"/>
                    </a:cubicBezTo>
                    <a:cubicBezTo>
                      <a:pt x="29" y="28"/>
                      <a:pt x="43" y="42"/>
                      <a:pt x="57" y="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p:nvPr/>
            </p:nvSpPr>
            <p:spPr>
              <a:xfrm>
                <a:off x="-2149450" y="793100"/>
                <a:ext cx="6375" cy="7075"/>
              </a:xfrm>
              <a:custGeom>
                <a:avLst/>
                <a:gdLst/>
                <a:ahLst/>
                <a:cxnLst/>
                <a:rect l="l" t="t" r="r" b="b"/>
                <a:pathLst>
                  <a:path w="255" h="283" extrusionOk="0">
                    <a:moveTo>
                      <a:pt x="142" y="141"/>
                    </a:moveTo>
                    <a:cubicBezTo>
                      <a:pt x="113" y="99"/>
                      <a:pt x="57" y="43"/>
                      <a:pt x="1" y="1"/>
                    </a:cubicBezTo>
                    <a:cubicBezTo>
                      <a:pt x="15" y="15"/>
                      <a:pt x="43" y="43"/>
                      <a:pt x="85" y="85"/>
                    </a:cubicBezTo>
                    <a:cubicBezTo>
                      <a:pt x="142" y="141"/>
                      <a:pt x="198" y="212"/>
                      <a:pt x="212" y="240"/>
                    </a:cubicBezTo>
                    <a:cubicBezTo>
                      <a:pt x="226" y="254"/>
                      <a:pt x="240" y="268"/>
                      <a:pt x="254" y="282"/>
                    </a:cubicBezTo>
                    <a:cubicBezTo>
                      <a:pt x="226" y="240"/>
                      <a:pt x="212" y="226"/>
                      <a:pt x="212" y="226"/>
                    </a:cubicBezTo>
                    <a:cubicBezTo>
                      <a:pt x="212" y="212"/>
                      <a:pt x="184" y="184"/>
                      <a:pt x="142"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9"/>
              <p:cNvSpPr/>
              <p:nvPr/>
            </p:nvSpPr>
            <p:spPr>
              <a:xfrm>
                <a:off x="-2152250" y="789925"/>
                <a:ext cx="1775" cy="1800"/>
              </a:xfrm>
              <a:custGeom>
                <a:avLst/>
                <a:gdLst/>
                <a:ahLst/>
                <a:cxnLst/>
                <a:rect l="l" t="t" r="r" b="b"/>
                <a:pathLst>
                  <a:path w="71" h="72" extrusionOk="0">
                    <a:moveTo>
                      <a:pt x="14" y="29"/>
                    </a:moveTo>
                    <a:cubicBezTo>
                      <a:pt x="14" y="43"/>
                      <a:pt x="42" y="71"/>
                      <a:pt x="56" y="71"/>
                    </a:cubicBezTo>
                    <a:cubicBezTo>
                      <a:pt x="56" y="71"/>
                      <a:pt x="70" y="71"/>
                      <a:pt x="70" y="71"/>
                    </a:cubicBezTo>
                    <a:cubicBezTo>
                      <a:pt x="56" y="57"/>
                      <a:pt x="28" y="29"/>
                      <a:pt x="0" y="1"/>
                    </a:cubicBezTo>
                    <a:cubicBezTo>
                      <a:pt x="0" y="15"/>
                      <a:pt x="14" y="15"/>
                      <a:pt x="14"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9"/>
              <p:cNvSpPr/>
              <p:nvPr/>
            </p:nvSpPr>
            <p:spPr>
              <a:xfrm>
                <a:off x="-2409600" y="492450"/>
                <a:ext cx="372825" cy="680175"/>
              </a:xfrm>
              <a:custGeom>
                <a:avLst/>
                <a:gdLst/>
                <a:ahLst/>
                <a:cxnLst/>
                <a:rect l="l" t="t" r="r" b="b"/>
                <a:pathLst>
                  <a:path w="14913" h="27207" extrusionOk="0">
                    <a:moveTo>
                      <a:pt x="14490" y="25869"/>
                    </a:moveTo>
                    <a:cubicBezTo>
                      <a:pt x="14504" y="25756"/>
                      <a:pt x="14519" y="25475"/>
                      <a:pt x="14533" y="25320"/>
                    </a:cubicBezTo>
                    <a:cubicBezTo>
                      <a:pt x="14533" y="25263"/>
                      <a:pt x="14561" y="25010"/>
                      <a:pt x="14603" y="24728"/>
                    </a:cubicBezTo>
                    <a:cubicBezTo>
                      <a:pt x="14688" y="24052"/>
                      <a:pt x="14702" y="23883"/>
                      <a:pt x="14716" y="23728"/>
                    </a:cubicBezTo>
                    <a:cubicBezTo>
                      <a:pt x="14716" y="23644"/>
                      <a:pt x="14730" y="23475"/>
                      <a:pt x="14744" y="23348"/>
                    </a:cubicBezTo>
                    <a:cubicBezTo>
                      <a:pt x="14744" y="23207"/>
                      <a:pt x="14758" y="23081"/>
                      <a:pt x="14758" y="23067"/>
                    </a:cubicBezTo>
                    <a:cubicBezTo>
                      <a:pt x="14758" y="23067"/>
                      <a:pt x="14772" y="22489"/>
                      <a:pt x="14786" y="22447"/>
                    </a:cubicBezTo>
                    <a:lnTo>
                      <a:pt x="14786" y="22447"/>
                    </a:lnTo>
                    <a:cubicBezTo>
                      <a:pt x="14800" y="22433"/>
                      <a:pt x="14800" y="22306"/>
                      <a:pt x="14814" y="22137"/>
                    </a:cubicBezTo>
                    <a:cubicBezTo>
                      <a:pt x="14814" y="21856"/>
                      <a:pt x="14828" y="21813"/>
                      <a:pt x="14828" y="21813"/>
                    </a:cubicBezTo>
                    <a:lnTo>
                      <a:pt x="14828" y="21813"/>
                    </a:lnTo>
                    <a:cubicBezTo>
                      <a:pt x="14828" y="21799"/>
                      <a:pt x="14842" y="21701"/>
                      <a:pt x="14842" y="21532"/>
                    </a:cubicBezTo>
                    <a:cubicBezTo>
                      <a:pt x="14856" y="21306"/>
                      <a:pt x="14871" y="21264"/>
                      <a:pt x="14871" y="21250"/>
                    </a:cubicBezTo>
                    <a:lnTo>
                      <a:pt x="14871" y="21250"/>
                    </a:lnTo>
                    <a:cubicBezTo>
                      <a:pt x="14885" y="21208"/>
                      <a:pt x="14913" y="20419"/>
                      <a:pt x="14913" y="20152"/>
                    </a:cubicBezTo>
                    <a:cubicBezTo>
                      <a:pt x="14913" y="19926"/>
                      <a:pt x="14885" y="19363"/>
                      <a:pt x="14871" y="19321"/>
                    </a:cubicBezTo>
                    <a:lnTo>
                      <a:pt x="14871" y="19335"/>
                    </a:lnTo>
                    <a:cubicBezTo>
                      <a:pt x="14856" y="19307"/>
                      <a:pt x="14856" y="19124"/>
                      <a:pt x="14856" y="19053"/>
                    </a:cubicBezTo>
                    <a:cubicBezTo>
                      <a:pt x="14828" y="18462"/>
                      <a:pt x="14758" y="18082"/>
                      <a:pt x="14645" y="17673"/>
                    </a:cubicBezTo>
                    <a:cubicBezTo>
                      <a:pt x="14631" y="17645"/>
                      <a:pt x="14603" y="17532"/>
                      <a:pt x="14575" y="17448"/>
                    </a:cubicBezTo>
                    <a:cubicBezTo>
                      <a:pt x="14519" y="17237"/>
                      <a:pt x="14420" y="16969"/>
                      <a:pt x="14392" y="16913"/>
                    </a:cubicBezTo>
                    <a:cubicBezTo>
                      <a:pt x="14378" y="16899"/>
                      <a:pt x="14364" y="16857"/>
                      <a:pt x="14364" y="16842"/>
                    </a:cubicBezTo>
                    <a:cubicBezTo>
                      <a:pt x="14364" y="16814"/>
                      <a:pt x="14321" y="16702"/>
                      <a:pt x="14209" y="16420"/>
                    </a:cubicBezTo>
                    <a:cubicBezTo>
                      <a:pt x="14195" y="16392"/>
                      <a:pt x="14166" y="16293"/>
                      <a:pt x="14138" y="16209"/>
                    </a:cubicBezTo>
                    <a:cubicBezTo>
                      <a:pt x="14124" y="16124"/>
                      <a:pt x="14082" y="16026"/>
                      <a:pt x="14068" y="15983"/>
                    </a:cubicBezTo>
                    <a:cubicBezTo>
                      <a:pt x="14040" y="15941"/>
                      <a:pt x="14012" y="15857"/>
                      <a:pt x="13998" y="15786"/>
                    </a:cubicBezTo>
                    <a:cubicBezTo>
                      <a:pt x="13983" y="15716"/>
                      <a:pt x="13969" y="15660"/>
                      <a:pt x="13969" y="15631"/>
                    </a:cubicBezTo>
                    <a:cubicBezTo>
                      <a:pt x="13955" y="15603"/>
                      <a:pt x="13927" y="15505"/>
                      <a:pt x="13913" y="15406"/>
                    </a:cubicBezTo>
                    <a:cubicBezTo>
                      <a:pt x="13885" y="15308"/>
                      <a:pt x="13857" y="15181"/>
                      <a:pt x="13843" y="15124"/>
                    </a:cubicBezTo>
                    <a:cubicBezTo>
                      <a:pt x="13814" y="15068"/>
                      <a:pt x="13786" y="14984"/>
                      <a:pt x="13786" y="14941"/>
                    </a:cubicBezTo>
                    <a:cubicBezTo>
                      <a:pt x="13772" y="14899"/>
                      <a:pt x="13744" y="14843"/>
                      <a:pt x="13730" y="14801"/>
                    </a:cubicBezTo>
                    <a:cubicBezTo>
                      <a:pt x="13688" y="14702"/>
                      <a:pt x="13688" y="14674"/>
                      <a:pt x="13660" y="14505"/>
                    </a:cubicBezTo>
                    <a:cubicBezTo>
                      <a:pt x="13645" y="14378"/>
                      <a:pt x="13631" y="14350"/>
                      <a:pt x="13491" y="13928"/>
                    </a:cubicBezTo>
                    <a:cubicBezTo>
                      <a:pt x="13378" y="13590"/>
                      <a:pt x="13237" y="13308"/>
                      <a:pt x="13195" y="13280"/>
                    </a:cubicBezTo>
                    <a:cubicBezTo>
                      <a:pt x="13167" y="13280"/>
                      <a:pt x="13153" y="13252"/>
                      <a:pt x="13153" y="13223"/>
                    </a:cubicBezTo>
                    <a:cubicBezTo>
                      <a:pt x="13153" y="13209"/>
                      <a:pt x="13124" y="13111"/>
                      <a:pt x="13068" y="12998"/>
                    </a:cubicBezTo>
                    <a:cubicBezTo>
                      <a:pt x="13026" y="12928"/>
                      <a:pt x="12955" y="12787"/>
                      <a:pt x="12955" y="12759"/>
                    </a:cubicBezTo>
                    <a:cubicBezTo>
                      <a:pt x="12955" y="12745"/>
                      <a:pt x="12955" y="12731"/>
                      <a:pt x="12955" y="12731"/>
                    </a:cubicBezTo>
                    <a:cubicBezTo>
                      <a:pt x="12927" y="12717"/>
                      <a:pt x="12899" y="12618"/>
                      <a:pt x="12885" y="12590"/>
                    </a:cubicBezTo>
                    <a:cubicBezTo>
                      <a:pt x="12871" y="12533"/>
                      <a:pt x="12843" y="12449"/>
                      <a:pt x="12829" y="12435"/>
                    </a:cubicBezTo>
                    <a:cubicBezTo>
                      <a:pt x="12815" y="12407"/>
                      <a:pt x="12786" y="12322"/>
                      <a:pt x="12772" y="12252"/>
                    </a:cubicBezTo>
                    <a:cubicBezTo>
                      <a:pt x="12744" y="12195"/>
                      <a:pt x="12716" y="12083"/>
                      <a:pt x="12688" y="12027"/>
                    </a:cubicBezTo>
                    <a:cubicBezTo>
                      <a:pt x="12660" y="11970"/>
                      <a:pt x="12589" y="11745"/>
                      <a:pt x="12519" y="11520"/>
                    </a:cubicBezTo>
                    <a:cubicBezTo>
                      <a:pt x="12434" y="11238"/>
                      <a:pt x="12322" y="10900"/>
                      <a:pt x="12280" y="10858"/>
                    </a:cubicBezTo>
                    <a:cubicBezTo>
                      <a:pt x="12265" y="10830"/>
                      <a:pt x="12237" y="10773"/>
                      <a:pt x="12209" y="10731"/>
                    </a:cubicBezTo>
                    <a:cubicBezTo>
                      <a:pt x="12082" y="10365"/>
                      <a:pt x="11759" y="9788"/>
                      <a:pt x="11618" y="9633"/>
                    </a:cubicBezTo>
                    <a:cubicBezTo>
                      <a:pt x="11618" y="9619"/>
                      <a:pt x="11561" y="9562"/>
                      <a:pt x="11561" y="9534"/>
                    </a:cubicBezTo>
                    <a:cubicBezTo>
                      <a:pt x="11561" y="9506"/>
                      <a:pt x="11477" y="9309"/>
                      <a:pt x="11364" y="9083"/>
                    </a:cubicBezTo>
                    <a:cubicBezTo>
                      <a:pt x="11308" y="8985"/>
                      <a:pt x="11294" y="8943"/>
                      <a:pt x="11322" y="8900"/>
                    </a:cubicBezTo>
                    <a:cubicBezTo>
                      <a:pt x="11336" y="8872"/>
                      <a:pt x="11322" y="8830"/>
                      <a:pt x="11308" y="8745"/>
                    </a:cubicBezTo>
                    <a:cubicBezTo>
                      <a:pt x="11266" y="8576"/>
                      <a:pt x="11294" y="8351"/>
                      <a:pt x="11378" y="8182"/>
                    </a:cubicBezTo>
                    <a:cubicBezTo>
                      <a:pt x="11406" y="8112"/>
                      <a:pt x="11435" y="8041"/>
                      <a:pt x="11449" y="7999"/>
                    </a:cubicBezTo>
                    <a:cubicBezTo>
                      <a:pt x="11463" y="7971"/>
                      <a:pt x="11505" y="7858"/>
                      <a:pt x="11547" y="7746"/>
                    </a:cubicBezTo>
                    <a:cubicBezTo>
                      <a:pt x="11575" y="7633"/>
                      <a:pt x="11618" y="7506"/>
                      <a:pt x="11646" y="7464"/>
                    </a:cubicBezTo>
                    <a:cubicBezTo>
                      <a:pt x="11660" y="7422"/>
                      <a:pt x="11688" y="7337"/>
                      <a:pt x="11716" y="7267"/>
                    </a:cubicBezTo>
                    <a:cubicBezTo>
                      <a:pt x="11744" y="7154"/>
                      <a:pt x="11871" y="6943"/>
                      <a:pt x="11970" y="6859"/>
                    </a:cubicBezTo>
                    <a:cubicBezTo>
                      <a:pt x="11984" y="6844"/>
                      <a:pt x="12012" y="6816"/>
                      <a:pt x="12026" y="6788"/>
                    </a:cubicBezTo>
                    <a:cubicBezTo>
                      <a:pt x="12111" y="6675"/>
                      <a:pt x="12477" y="6253"/>
                      <a:pt x="12603" y="6112"/>
                    </a:cubicBezTo>
                    <a:cubicBezTo>
                      <a:pt x="12660" y="6056"/>
                      <a:pt x="12688" y="6000"/>
                      <a:pt x="12688" y="5985"/>
                    </a:cubicBezTo>
                    <a:cubicBezTo>
                      <a:pt x="12702" y="5971"/>
                      <a:pt x="12716" y="5943"/>
                      <a:pt x="12744" y="5943"/>
                    </a:cubicBezTo>
                    <a:cubicBezTo>
                      <a:pt x="12772" y="5915"/>
                      <a:pt x="12871" y="5648"/>
                      <a:pt x="12885" y="5507"/>
                    </a:cubicBezTo>
                    <a:cubicBezTo>
                      <a:pt x="12885" y="5366"/>
                      <a:pt x="12857" y="5112"/>
                      <a:pt x="12829" y="5014"/>
                    </a:cubicBezTo>
                    <a:cubicBezTo>
                      <a:pt x="12801" y="4929"/>
                      <a:pt x="12801" y="4901"/>
                      <a:pt x="12829" y="4845"/>
                    </a:cubicBezTo>
                    <a:cubicBezTo>
                      <a:pt x="12843" y="4817"/>
                      <a:pt x="12857" y="4760"/>
                      <a:pt x="12871" y="4732"/>
                    </a:cubicBezTo>
                    <a:cubicBezTo>
                      <a:pt x="12885" y="4648"/>
                      <a:pt x="12998" y="4408"/>
                      <a:pt x="13054" y="4338"/>
                    </a:cubicBezTo>
                    <a:cubicBezTo>
                      <a:pt x="13110" y="4267"/>
                      <a:pt x="13251" y="4169"/>
                      <a:pt x="13505" y="4028"/>
                    </a:cubicBezTo>
                    <a:cubicBezTo>
                      <a:pt x="13645" y="3958"/>
                      <a:pt x="13899" y="3775"/>
                      <a:pt x="13913" y="3746"/>
                    </a:cubicBezTo>
                    <a:cubicBezTo>
                      <a:pt x="13927" y="3732"/>
                      <a:pt x="13927" y="3718"/>
                      <a:pt x="13983" y="3690"/>
                    </a:cubicBezTo>
                    <a:cubicBezTo>
                      <a:pt x="14012" y="3676"/>
                      <a:pt x="14082" y="3634"/>
                      <a:pt x="14138" y="3606"/>
                    </a:cubicBezTo>
                    <a:cubicBezTo>
                      <a:pt x="14195" y="3577"/>
                      <a:pt x="14265" y="3549"/>
                      <a:pt x="14307" y="3535"/>
                    </a:cubicBezTo>
                    <a:cubicBezTo>
                      <a:pt x="14335" y="3507"/>
                      <a:pt x="14392" y="3465"/>
                      <a:pt x="14434" y="3437"/>
                    </a:cubicBezTo>
                    <a:cubicBezTo>
                      <a:pt x="14490" y="3394"/>
                      <a:pt x="14504" y="3366"/>
                      <a:pt x="14490" y="3338"/>
                    </a:cubicBezTo>
                    <a:cubicBezTo>
                      <a:pt x="14490" y="3296"/>
                      <a:pt x="14490" y="3282"/>
                      <a:pt x="14307" y="3197"/>
                    </a:cubicBezTo>
                    <a:cubicBezTo>
                      <a:pt x="14209" y="3155"/>
                      <a:pt x="14138" y="3127"/>
                      <a:pt x="14124" y="3113"/>
                    </a:cubicBezTo>
                    <a:cubicBezTo>
                      <a:pt x="14124" y="3113"/>
                      <a:pt x="14110" y="3113"/>
                      <a:pt x="14110" y="3113"/>
                    </a:cubicBezTo>
                    <a:cubicBezTo>
                      <a:pt x="14096" y="3113"/>
                      <a:pt x="14068" y="3113"/>
                      <a:pt x="14054" y="3099"/>
                    </a:cubicBezTo>
                    <a:cubicBezTo>
                      <a:pt x="14040" y="3085"/>
                      <a:pt x="14012" y="3071"/>
                      <a:pt x="13871" y="3071"/>
                    </a:cubicBezTo>
                    <a:lnTo>
                      <a:pt x="13857" y="3071"/>
                    </a:lnTo>
                    <a:cubicBezTo>
                      <a:pt x="13674" y="3071"/>
                      <a:pt x="13589" y="3099"/>
                      <a:pt x="13406" y="3211"/>
                    </a:cubicBezTo>
                    <a:cubicBezTo>
                      <a:pt x="13378" y="3211"/>
                      <a:pt x="13336" y="3240"/>
                      <a:pt x="13293" y="3268"/>
                    </a:cubicBezTo>
                    <a:cubicBezTo>
                      <a:pt x="13251" y="3282"/>
                      <a:pt x="13195" y="3324"/>
                      <a:pt x="13153" y="3352"/>
                    </a:cubicBezTo>
                    <a:cubicBezTo>
                      <a:pt x="13124" y="3380"/>
                      <a:pt x="13068" y="3423"/>
                      <a:pt x="13054" y="3423"/>
                    </a:cubicBezTo>
                    <a:cubicBezTo>
                      <a:pt x="13040" y="3423"/>
                      <a:pt x="12970" y="3465"/>
                      <a:pt x="12885" y="3535"/>
                    </a:cubicBezTo>
                    <a:cubicBezTo>
                      <a:pt x="12688" y="3676"/>
                      <a:pt x="12463" y="3887"/>
                      <a:pt x="12392" y="4000"/>
                    </a:cubicBezTo>
                    <a:cubicBezTo>
                      <a:pt x="12378" y="4014"/>
                      <a:pt x="12336" y="4084"/>
                      <a:pt x="12308" y="4099"/>
                    </a:cubicBezTo>
                    <a:cubicBezTo>
                      <a:pt x="12294" y="4127"/>
                      <a:pt x="12153" y="4380"/>
                      <a:pt x="12026" y="4676"/>
                    </a:cubicBezTo>
                    <a:cubicBezTo>
                      <a:pt x="11942" y="4859"/>
                      <a:pt x="11688" y="5295"/>
                      <a:pt x="11632" y="5295"/>
                    </a:cubicBezTo>
                    <a:cubicBezTo>
                      <a:pt x="11618" y="5295"/>
                      <a:pt x="11618" y="5295"/>
                      <a:pt x="11618" y="5295"/>
                    </a:cubicBezTo>
                    <a:cubicBezTo>
                      <a:pt x="11561" y="5253"/>
                      <a:pt x="11618" y="4957"/>
                      <a:pt x="11632" y="4887"/>
                    </a:cubicBezTo>
                    <a:cubicBezTo>
                      <a:pt x="11660" y="4789"/>
                      <a:pt x="11702" y="4704"/>
                      <a:pt x="11885" y="4366"/>
                    </a:cubicBezTo>
                    <a:cubicBezTo>
                      <a:pt x="12026" y="4113"/>
                      <a:pt x="12082" y="3958"/>
                      <a:pt x="12167" y="3704"/>
                    </a:cubicBezTo>
                    <a:cubicBezTo>
                      <a:pt x="12209" y="3535"/>
                      <a:pt x="12181" y="2859"/>
                      <a:pt x="12139" y="2803"/>
                    </a:cubicBezTo>
                    <a:cubicBezTo>
                      <a:pt x="12125" y="2789"/>
                      <a:pt x="12125" y="2747"/>
                      <a:pt x="12125" y="2719"/>
                    </a:cubicBezTo>
                    <a:cubicBezTo>
                      <a:pt x="12125" y="2704"/>
                      <a:pt x="12111" y="2662"/>
                      <a:pt x="12096" y="2634"/>
                    </a:cubicBezTo>
                    <a:cubicBezTo>
                      <a:pt x="12082" y="2606"/>
                      <a:pt x="12054" y="2564"/>
                      <a:pt x="12054" y="2550"/>
                    </a:cubicBezTo>
                    <a:cubicBezTo>
                      <a:pt x="12040" y="2535"/>
                      <a:pt x="11984" y="2409"/>
                      <a:pt x="11899" y="2226"/>
                    </a:cubicBezTo>
                    <a:cubicBezTo>
                      <a:pt x="11815" y="2071"/>
                      <a:pt x="11730" y="1902"/>
                      <a:pt x="11716" y="1874"/>
                    </a:cubicBezTo>
                    <a:cubicBezTo>
                      <a:pt x="11702" y="1831"/>
                      <a:pt x="11674" y="1775"/>
                      <a:pt x="11660" y="1747"/>
                    </a:cubicBezTo>
                    <a:cubicBezTo>
                      <a:pt x="11632" y="1719"/>
                      <a:pt x="11590" y="1648"/>
                      <a:pt x="11575" y="1592"/>
                    </a:cubicBezTo>
                    <a:cubicBezTo>
                      <a:pt x="11505" y="1479"/>
                      <a:pt x="11406" y="1353"/>
                      <a:pt x="11280" y="1212"/>
                    </a:cubicBezTo>
                    <a:cubicBezTo>
                      <a:pt x="11153" y="1071"/>
                      <a:pt x="11125" y="1043"/>
                      <a:pt x="10970" y="930"/>
                    </a:cubicBezTo>
                    <a:cubicBezTo>
                      <a:pt x="10759" y="761"/>
                      <a:pt x="10393" y="508"/>
                      <a:pt x="10252" y="437"/>
                    </a:cubicBezTo>
                    <a:cubicBezTo>
                      <a:pt x="10195" y="409"/>
                      <a:pt x="10069" y="311"/>
                      <a:pt x="9984" y="212"/>
                    </a:cubicBezTo>
                    <a:cubicBezTo>
                      <a:pt x="9886" y="113"/>
                      <a:pt x="9801" y="29"/>
                      <a:pt x="9773" y="29"/>
                    </a:cubicBezTo>
                    <a:cubicBezTo>
                      <a:pt x="9759" y="15"/>
                      <a:pt x="9703" y="1"/>
                      <a:pt x="9660" y="1"/>
                    </a:cubicBezTo>
                    <a:lnTo>
                      <a:pt x="9646" y="1"/>
                    </a:lnTo>
                    <a:cubicBezTo>
                      <a:pt x="9576" y="1"/>
                      <a:pt x="9562" y="15"/>
                      <a:pt x="9520" y="71"/>
                    </a:cubicBezTo>
                    <a:cubicBezTo>
                      <a:pt x="9477" y="127"/>
                      <a:pt x="9463" y="156"/>
                      <a:pt x="9449" y="254"/>
                    </a:cubicBezTo>
                    <a:cubicBezTo>
                      <a:pt x="9449" y="339"/>
                      <a:pt x="9421" y="437"/>
                      <a:pt x="9393" y="494"/>
                    </a:cubicBezTo>
                    <a:cubicBezTo>
                      <a:pt x="9379" y="550"/>
                      <a:pt x="9365" y="620"/>
                      <a:pt x="9351" y="663"/>
                    </a:cubicBezTo>
                    <a:cubicBezTo>
                      <a:pt x="9351" y="691"/>
                      <a:pt x="9351" y="747"/>
                      <a:pt x="9336" y="761"/>
                    </a:cubicBezTo>
                    <a:cubicBezTo>
                      <a:pt x="9336" y="775"/>
                      <a:pt x="9336" y="817"/>
                      <a:pt x="9336" y="888"/>
                    </a:cubicBezTo>
                    <a:cubicBezTo>
                      <a:pt x="9351" y="1015"/>
                      <a:pt x="9351" y="1029"/>
                      <a:pt x="9238" y="1198"/>
                    </a:cubicBezTo>
                    <a:cubicBezTo>
                      <a:pt x="9139" y="1338"/>
                      <a:pt x="8942" y="1719"/>
                      <a:pt x="8942" y="1747"/>
                    </a:cubicBezTo>
                    <a:cubicBezTo>
                      <a:pt x="8942" y="1775"/>
                      <a:pt x="8703" y="2240"/>
                      <a:pt x="8632" y="2366"/>
                    </a:cubicBezTo>
                    <a:cubicBezTo>
                      <a:pt x="8492" y="2620"/>
                      <a:pt x="8407" y="2747"/>
                      <a:pt x="8154" y="3014"/>
                    </a:cubicBezTo>
                    <a:cubicBezTo>
                      <a:pt x="8013" y="3169"/>
                      <a:pt x="7759" y="3577"/>
                      <a:pt x="7661" y="3831"/>
                    </a:cubicBezTo>
                    <a:cubicBezTo>
                      <a:pt x="7647" y="3859"/>
                      <a:pt x="7619" y="3944"/>
                      <a:pt x="7576" y="4014"/>
                    </a:cubicBezTo>
                    <a:cubicBezTo>
                      <a:pt x="7548" y="4084"/>
                      <a:pt x="7520" y="4141"/>
                      <a:pt x="7520" y="4155"/>
                    </a:cubicBezTo>
                    <a:cubicBezTo>
                      <a:pt x="7520" y="4169"/>
                      <a:pt x="7506" y="4211"/>
                      <a:pt x="7492" y="4225"/>
                    </a:cubicBezTo>
                    <a:lnTo>
                      <a:pt x="7492" y="4225"/>
                    </a:lnTo>
                    <a:cubicBezTo>
                      <a:pt x="7478" y="4239"/>
                      <a:pt x="7464" y="4253"/>
                      <a:pt x="7450" y="4253"/>
                    </a:cubicBezTo>
                    <a:lnTo>
                      <a:pt x="7435" y="4253"/>
                    </a:lnTo>
                    <a:lnTo>
                      <a:pt x="7435" y="4239"/>
                    </a:lnTo>
                    <a:cubicBezTo>
                      <a:pt x="7421" y="4225"/>
                      <a:pt x="7421" y="4225"/>
                      <a:pt x="7506" y="3986"/>
                    </a:cubicBezTo>
                    <a:lnTo>
                      <a:pt x="7506" y="3972"/>
                    </a:lnTo>
                    <a:cubicBezTo>
                      <a:pt x="7548" y="3831"/>
                      <a:pt x="7576" y="3676"/>
                      <a:pt x="7647" y="3324"/>
                    </a:cubicBezTo>
                    <a:cubicBezTo>
                      <a:pt x="7689" y="3056"/>
                      <a:pt x="7689" y="2803"/>
                      <a:pt x="7661" y="2747"/>
                    </a:cubicBezTo>
                    <a:cubicBezTo>
                      <a:pt x="7633" y="2690"/>
                      <a:pt x="7534" y="2620"/>
                      <a:pt x="7492" y="2620"/>
                    </a:cubicBezTo>
                    <a:cubicBezTo>
                      <a:pt x="7464" y="2620"/>
                      <a:pt x="7407" y="2606"/>
                      <a:pt x="7379" y="2578"/>
                    </a:cubicBezTo>
                    <a:cubicBezTo>
                      <a:pt x="7323" y="2550"/>
                      <a:pt x="7266" y="2535"/>
                      <a:pt x="7098" y="2521"/>
                    </a:cubicBezTo>
                    <a:cubicBezTo>
                      <a:pt x="7013" y="2507"/>
                      <a:pt x="6914" y="2507"/>
                      <a:pt x="6886" y="2507"/>
                    </a:cubicBezTo>
                    <a:lnTo>
                      <a:pt x="6872" y="2507"/>
                    </a:lnTo>
                    <a:cubicBezTo>
                      <a:pt x="6872" y="2507"/>
                      <a:pt x="6872" y="2507"/>
                      <a:pt x="6872" y="2507"/>
                    </a:cubicBezTo>
                    <a:cubicBezTo>
                      <a:pt x="6858" y="2507"/>
                      <a:pt x="6788" y="2521"/>
                      <a:pt x="6661" y="2535"/>
                    </a:cubicBezTo>
                    <a:cubicBezTo>
                      <a:pt x="6450" y="2535"/>
                      <a:pt x="6309" y="2592"/>
                      <a:pt x="6084" y="2719"/>
                    </a:cubicBezTo>
                    <a:cubicBezTo>
                      <a:pt x="6027" y="2747"/>
                      <a:pt x="5886" y="2817"/>
                      <a:pt x="5760" y="2873"/>
                    </a:cubicBezTo>
                    <a:cubicBezTo>
                      <a:pt x="5647" y="2930"/>
                      <a:pt x="5520" y="2986"/>
                      <a:pt x="5492" y="3000"/>
                    </a:cubicBezTo>
                    <a:cubicBezTo>
                      <a:pt x="5478" y="3014"/>
                      <a:pt x="5436" y="3042"/>
                      <a:pt x="5408" y="3042"/>
                    </a:cubicBezTo>
                    <a:cubicBezTo>
                      <a:pt x="5408" y="3042"/>
                      <a:pt x="5351" y="3071"/>
                      <a:pt x="5281" y="3099"/>
                    </a:cubicBezTo>
                    <a:cubicBezTo>
                      <a:pt x="5225" y="3141"/>
                      <a:pt x="5126" y="3183"/>
                      <a:pt x="5070" y="3197"/>
                    </a:cubicBezTo>
                    <a:cubicBezTo>
                      <a:pt x="4873" y="3254"/>
                      <a:pt x="4647" y="3394"/>
                      <a:pt x="4464" y="3535"/>
                    </a:cubicBezTo>
                    <a:cubicBezTo>
                      <a:pt x="4436" y="3563"/>
                      <a:pt x="4408" y="3592"/>
                      <a:pt x="4380" y="3606"/>
                    </a:cubicBezTo>
                    <a:cubicBezTo>
                      <a:pt x="4366" y="3606"/>
                      <a:pt x="4239" y="3718"/>
                      <a:pt x="4098" y="3859"/>
                    </a:cubicBezTo>
                    <a:cubicBezTo>
                      <a:pt x="4028" y="3930"/>
                      <a:pt x="4000" y="3958"/>
                      <a:pt x="3845" y="4183"/>
                    </a:cubicBezTo>
                    <a:cubicBezTo>
                      <a:pt x="3788" y="4267"/>
                      <a:pt x="3704" y="4380"/>
                      <a:pt x="3662" y="4451"/>
                    </a:cubicBezTo>
                    <a:cubicBezTo>
                      <a:pt x="3493" y="4676"/>
                      <a:pt x="3422" y="4760"/>
                      <a:pt x="3352" y="4915"/>
                    </a:cubicBezTo>
                    <a:cubicBezTo>
                      <a:pt x="3253" y="5098"/>
                      <a:pt x="3155" y="5366"/>
                      <a:pt x="3126" y="5549"/>
                    </a:cubicBezTo>
                    <a:cubicBezTo>
                      <a:pt x="3098" y="5760"/>
                      <a:pt x="3056" y="5887"/>
                      <a:pt x="3000" y="5929"/>
                    </a:cubicBezTo>
                    <a:cubicBezTo>
                      <a:pt x="2929" y="5985"/>
                      <a:pt x="2929" y="6014"/>
                      <a:pt x="2972" y="6126"/>
                    </a:cubicBezTo>
                    <a:cubicBezTo>
                      <a:pt x="3014" y="6239"/>
                      <a:pt x="3056" y="6309"/>
                      <a:pt x="3126" y="6394"/>
                    </a:cubicBezTo>
                    <a:cubicBezTo>
                      <a:pt x="3141" y="6408"/>
                      <a:pt x="3169" y="6436"/>
                      <a:pt x="3169" y="6464"/>
                    </a:cubicBezTo>
                    <a:cubicBezTo>
                      <a:pt x="3169" y="6478"/>
                      <a:pt x="3197" y="6506"/>
                      <a:pt x="3225" y="6549"/>
                    </a:cubicBezTo>
                    <a:cubicBezTo>
                      <a:pt x="3253" y="6605"/>
                      <a:pt x="3295" y="6675"/>
                      <a:pt x="3310" y="6718"/>
                    </a:cubicBezTo>
                    <a:cubicBezTo>
                      <a:pt x="3352" y="6802"/>
                      <a:pt x="3436" y="6887"/>
                      <a:pt x="3577" y="6957"/>
                    </a:cubicBezTo>
                    <a:cubicBezTo>
                      <a:pt x="3732" y="7028"/>
                      <a:pt x="3802" y="7056"/>
                      <a:pt x="3985" y="7084"/>
                    </a:cubicBezTo>
                    <a:cubicBezTo>
                      <a:pt x="4422" y="7140"/>
                      <a:pt x="4732" y="7281"/>
                      <a:pt x="5267" y="7675"/>
                    </a:cubicBezTo>
                    <a:cubicBezTo>
                      <a:pt x="5281" y="7689"/>
                      <a:pt x="5605" y="7943"/>
                      <a:pt x="5605" y="7985"/>
                    </a:cubicBezTo>
                    <a:lnTo>
                      <a:pt x="5605" y="7999"/>
                    </a:lnTo>
                    <a:lnTo>
                      <a:pt x="5591" y="7999"/>
                    </a:lnTo>
                    <a:cubicBezTo>
                      <a:pt x="5591" y="7999"/>
                      <a:pt x="5577" y="7999"/>
                      <a:pt x="5422" y="8013"/>
                    </a:cubicBezTo>
                    <a:cubicBezTo>
                      <a:pt x="5253" y="8013"/>
                      <a:pt x="5070" y="8055"/>
                      <a:pt x="4943" y="8126"/>
                    </a:cubicBezTo>
                    <a:cubicBezTo>
                      <a:pt x="4915" y="8140"/>
                      <a:pt x="4859" y="8154"/>
                      <a:pt x="4830" y="8154"/>
                    </a:cubicBezTo>
                    <a:cubicBezTo>
                      <a:pt x="4802" y="8168"/>
                      <a:pt x="4563" y="8267"/>
                      <a:pt x="4549" y="8295"/>
                    </a:cubicBezTo>
                    <a:cubicBezTo>
                      <a:pt x="4535" y="8309"/>
                      <a:pt x="4408" y="8379"/>
                      <a:pt x="4380" y="8393"/>
                    </a:cubicBezTo>
                    <a:cubicBezTo>
                      <a:pt x="4295" y="8450"/>
                      <a:pt x="4211" y="8492"/>
                      <a:pt x="4197" y="8506"/>
                    </a:cubicBezTo>
                    <a:cubicBezTo>
                      <a:pt x="4126" y="8562"/>
                      <a:pt x="3577" y="8844"/>
                      <a:pt x="3352" y="8957"/>
                    </a:cubicBezTo>
                    <a:cubicBezTo>
                      <a:pt x="3267" y="8985"/>
                      <a:pt x="3014" y="9083"/>
                      <a:pt x="2817" y="9154"/>
                    </a:cubicBezTo>
                    <a:cubicBezTo>
                      <a:pt x="2718" y="9196"/>
                      <a:pt x="2648" y="9238"/>
                      <a:pt x="2634" y="9238"/>
                    </a:cubicBezTo>
                    <a:cubicBezTo>
                      <a:pt x="2620" y="9267"/>
                      <a:pt x="2535" y="9295"/>
                      <a:pt x="2507" y="9309"/>
                    </a:cubicBezTo>
                    <a:cubicBezTo>
                      <a:pt x="2408" y="9337"/>
                      <a:pt x="2394" y="9337"/>
                      <a:pt x="2268" y="9407"/>
                    </a:cubicBezTo>
                    <a:cubicBezTo>
                      <a:pt x="2225" y="9421"/>
                      <a:pt x="2183" y="9435"/>
                      <a:pt x="2169" y="9435"/>
                    </a:cubicBezTo>
                    <a:cubicBezTo>
                      <a:pt x="2155" y="9435"/>
                      <a:pt x="2127" y="9450"/>
                      <a:pt x="2099" y="9478"/>
                    </a:cubicBezTo>
                    <a:cubicBezTo>
                      <a:pt x="2070" y="9492"/>
                      <a:pt x="2028" y="9520"/>
                      <a:pt x="2000" y="9534"/>
                    </a:cubicBezTo>
                    <a:cubicBezTo>
                      <a:pt x="1944" y="9548"/>
                      <a:pt x="1803" y="9647"/>
                      <a:pt x="1761" y="9675"/>
                    </a:cubicBezTo>
                    <a:cubicBezTo>
                      <a:pt x="1746" y="9703"/>
                      <a:pt x="1718" y="9717"/>
                      <a:pt x="1704" y="9717"/>
                    </a:cubicBezTo>
                    <a:cubicBezTo>
                      <a:pt x="1690" y="9717"/>
                      <a:pt x="1662" y="9745"/>
                      <a:pt x="1620" y="9773"/>
                    </a:cubicBezTo>
                    <a:cubicBezTo>
                      <a:pt x="1592" y="9802"/>
                      <a:pt x="1535" y="9844"/>
                      <a:pt x="1507" y="9858"/>
                    </a:cubicBezTo>
                    <a:cubicBezTo>
                      <a:pt x="1493" y="9858"/>
                      <a:pt x="1437" y="9886"/>
                      <a:pt x="1394" y="9914"/>
                    </a:cubicBezTo>
                    <a:cubicBezTo>
                      <a:pt x="1352" y="9942"/>
                      <a:pt x="1268" y="9985"/>
                      <a:pt x="1211" y="10013"/>
                    </a:cubicBezTo>
                    <a:cubicBezTo>
                      <a:pt x="1169" y="10041"/>
                      <a:pt x="1127" y="10069"/>
                      <a:pt x="1113" y="10083"/>
                    </a:cubicBezTo>
                    <a:cubicBezTo>
                      <a:pt x="1099" y="10097"/>
                      <a:pt x="1085" y="10111"/>
                      <a:pt x="1056" y="10111"/>
                    </a:cubicBezTo>
                    <a:cubicBezTo>
                      <a:pt x="1028" y="10125"/>
                      <a:pt x="873" y="10224"/>
                      <a:pt x="831" y="10266"/>
                    </a:cubicBezTo>
                    <a:lnTo>
                      <a:pt x="831" y="10266"/>
                    </a:lnTo>
                    <a:cubicBezTo>
                      <a:pt x="845" y="10266"/>
                      <a:pt x="845" y="10266"/>
                      <a:pt x="859" y="10266"/>
                    </a:cubicBezTo>
                    <a:cubicBezTo>
                      <a:pt x="859" y="10266"/>
                      <a:pt x="873" y="10252"/>
                      <a:pt x="888" y="10238"/>
                    </a:cubicBezTo>
                    <a:cubicBezTo>
                      <a:pt x="916" y="10224"/>
                      <a:pt x="972" y="10182"/>
                      <a:pt x="1014" y="10154"/>
                    </a:cubicBezTo>
                    <a:cubicBezTo>
                      <a:pt x="1127" y="10111"/>
                      <a:pt x="1183" y="10069"/>
                      <a:pt x="1197" y="10055"/>
                    </a:cubicBezTo>
                    <a:cubicBezTo>
                      <a:pt x="1211" y="10027"/>
                      <a:pt x="1254" y="10013"/>
                      <a:pt x="1282" y="10013"/>
                    </a:cubicBezTo>
                    <a:cubicBezTo>
                      <a:pt x="1352" y="9999"/>
                      <a:pt x="1606" y="9844"/>
                      <a:pt x="1634" y="9816"/>
                    </a:cubicBezTo>
                    <a:cubicBezTo>
                      <a:pt x="1648" y="9788"/>
                      <a:pt x="1690" y="9773"/>
                      <a:pt x="1704" y="9773"/>
                    </a:cubicBezTo>
                    <a:cubicBezTo>
                      <a:pt x="1718" y="9773"/>
                      <a:pt x="1732" y="9759"/>
                      <a:pt x="1746" y="9759"/>
                    </a:cubicBezTo>
                    <a:cubicBezTo>
                      <a:pt x="1775" y="9717"/>
                      <a:pt x="1972" y="9576"/>
                      <a:pt x="2042" y="9548"/>
                    </a:cubicBezTo>
                    <a:cubicBezTo>
                      <a:pt x="2084" y="9534"/>
                      <a:pt x="2113" y="9520"/>
                      <a:pt x="2127" y="9520"/>
                    </a:cubicBezTo>
                    <a:cubicBezTo>
                      <a:pt x="2127" y="9506"/>
                      <a:pt x="2155" y="9492"/>
                      <a:pt x="2183" y="9492"/>
                    </a:cubicBezTo>
                    <a:cubicBezTo>
                      <a:pt x="2197" y="9492"/>
                      <a:pt x="2253" y="9464"/>
                      <a:pt x="2338" y="9435"/>
                    </a:cubicBezTo>
                    <a:cubicBezTo>
                      <a:pt x="2352" y="9421"/>
                      <a:pt x="2465" y="9379"/>
                      <a:pt x="2493" y="9379"/>
                    </a:cubicBezTo>
                    <a:cubicBezTo>
                      <a:pt x="2507" y="9365"/>
                      <a:pt x="2563" y="9351"/>
                      <a:pt x="2634" y="9323"/>
                    </a:cubicBezTo>
                    <a:cubicBezTo>
                      <a:pt x="2831" y="9224"/>
                      <a:pt x="2887" y="9196"/>
                      <a:pt x="2958" y="9182"/>
                    </a:cubicBezTo>
                    <a:cubicBezTo>
                      <a:pt x="3042" y="9168"/>
                      <a:pt x="3408" y="9027"/>
                      <a:pt x="3521" y="8971"/>
                    </a:cubicBezTo>
                    <a:cubicBezTo>
                      <a:pt x="3577" y="8943"/>
                      <a:pt x="3676" y="8900"/>
                      <a:pt x="3746" y="8872"/>
                    </a:cubicBezTo>
                    <a:cubicBezTo>
                      <a:pt x="3816" y="8844"/>
                      <a:pt x="3887" y="8802"/>
                      <a:pt x="3901" y="8788"/>
                    </a:cubicBezTo>
                    <a:cubicBezTo>
                      <a:pt x="3929" y="8774"/>
                      <a:pt x="4000" y="8745"/>
                      <a:pt x="4070" y="8703"/>
                    </a:cubicBezTo>
                    <a:cubicBezTo>
                      <a:pt x="4154" y="8661"/>
                      <a:pt x="4225" y="8619"/>
                      <a:pt x="4253" y="8605"/>
                    </a:cubicBezTo>
                    <a:cubicBezTo>
                      <a:pt x="4408" y="8506"/>
                      <a:pt x="4661" y="8365"/>
                      <a:pt x="4732" y="8337"/>
                    </a:cubicBezTo>
                    <a:cubicBezTo>
                      <a:pt x="4943" y="8239"/>
                      <a:pt x="5182" y="8168"/>
                      <a:pt x="5295" y="8154"/>
                    </a:cubicBezTo>
                    <a:cubicBezTo>
                      <a:pt x="5365" y="8140"/>
                      <a:pt x="5492" y="8126"/>
                      <a:pt x="5591" y="8126"/>
                    </a:cubicBezTo>
                    <a:cubicBezTo>
                      <a:pt x="5633" y="8126"/>
                      <a:pt x="5675" y="8112"/>
                      <a:pt x="5703" y="8112"/>
                    </a:cubicBezTo>
                    <a:cubicBezTo>
                      <a:pt x="5760" y="8112"/>
                      <a:pt x="5788" y="8126"/>
                      <a:pt x="5830" y="8154"/>
                    </a:cubicBezTo>
                    <a:cubicBezTo>
                      <a:pt x="5830" y="8168"/>
                      <a:pt x="5830" y="8168"/>
                      <a:pt x="5844" y="8168"/>
                    </a:cubicBezTo>
                    <a:lnTo>
                      <a:pt x="5844" y="8168"/>
                    </a:lnTo>
                    <a:cubicBezTo>
                      <a:pt x="5844" y="8140"/>
                      <a:pt x="5886" y="8140"/>
                      <a:pt x="5886" y="8140"/>
                    </a:cubicBezTo>
                    <a:cubicBezTo>
                      <a:pt x="5915" y="8140"/>
                      <a:pt x="5957" y="8154"/>
                      <a:pt x="5999" y="8168"/>
                    </a:cubicBezTo>
                    <a:cubicBezTo>
                      <a:pt x="6168" y="8210"/>
                      <a:pt x="6309" y="8295"/>
                      <a:pt x="6520" y="8506"/>
                    </a:cubicBezTo>
                    <a:cubicBezTo>
                      <a:pt x="6633" y="8605"/>
                      <a:pt x="6703" y="8661"/>
                      <a:pt x="6717" y="8675"/>
                    </a:cubicBezTo>
                    <a:cubicBezTo>
                      <a:pt x="6745" y="8675"/>
                      <a:pt x="6774" y="8703"/>
                      <a:pt x="6788" y="8717"/>
                    </a:cubicBezTo>
                    <a:cubicBezTo>
                      <a:pt x="6802" y="8717"/>
                      <a:pt x="6858" y="8760"/>
                      <a:pt x="6914" y="8788"/>
                    </a:cubicBezTo>
                    <a:cubicBezTo>
                      <a:pt x="7252" y="8957"/>
                      <a:pt x="7421" y="9069"/>
                      <a:pt x="7464" y="9168"/>
                    </a:cubicBezTo>
                    <a:cubicBezTo>
                      <a:pt x="7492" y="9224"/>
                      <a:pt x="7478" y="9252"/>
                      <a:pt x="7421" y="9365"/>
                    </a:cubicBezTo>
                    <a:cubicBezTo>
                      <a:pt x="7365" y="9492"/>
                      <a:pt x="7337" y="9506"/>
                      <a:pt x="7337" y="9506"/>
                    </a:cubicBezTo>
                    <a:lnTo>
                      <a:pt x="7337" y="9506"/>
                    </a:lnTo>
                    <a:cubicBezTo>
                      <a:pt x="7337" y="9534"/>
                      <a:pt x="7309" y="9562"/>
                      <a:pt x="7295" y="9576"/>
                    </a:cubicBezTo>
                    <a:cubicBezTo>
                      <a:pt x="7281" y="9590"/>
                      <a:pt x="7266" y="9604"/>
                      <a:pt x="7252" y="9604"/>
                    </a:cubicBezTo>
                    <a:cubicBezTo>
                      <a:pt x="7224" y="9604"/>
                      <a:pt x="7210" y="9590"/>
                      <a:pt x="7154" y="9548"/>
                    </a:cubicBezTo>
                    <a:cubicBezTo>
                      <a:pt x="7055" y="9450"/>
                      <a:pt x="6520" y="9168"/>
                      <a:pt x="6393" y="9140"/>
                    </a:cubicBezTo>
                    <a:lnTo>
                      <a:pt x="6253" y="9098"/>
                    </a:lnTo>
                    <a:cubicBezTo>
                      <a:pt x="6210" y="9098"/>
                      <a:pt x="6154" y="9083"/>
                      <a:pt x="6112" y="9069"/>
                    </a:cubicBezTo>
                    <a:cubicBezTo>
                      <a:pt x="6027" y="9055"/>
                      <a:pt x="5534" y="9027"/>
                      <a:pt x="5365" y="9027"/>
                    </a:cubicBezTo>
                    <a:lnTo>
                      <a:pt x="5337" y="9027"/>
                    </a:lnTo>
                    <a:cubicBezTo>
                      <a:pt x="5154" y="9041"/>
                      <a:pt x="4661" y="9083"/>
                      <a:pt x="4619" y="9098"/>
                    </a:cubicBezTo>
                    <a:cubicBezTo>
                      <a:pt x="4450" y="9126"/>
                      <a:pt x="4380" y="9154"/>
                      <a:pt x="4366" y="9168"/>
                    </a:cubicBezTo>
                    <a:cubicBezTo>
                      <a:pt x="4352" y="9182"/>
                      <a:pt x="4309" y="9196"/>
                      <a:pt x="4281" y="9196"/>
                    </a:cubicBezTo>
                    <a:cubicBezTo>
                      <a:pt x="4239" y="9196"/>
                      <a:pt x="4211" y="9210"/>
                      <a:pt x="4197" y="9210"/>
                    </a:cubicBezTo>
                    <a:cubicBezTo>
                      <a:pt x="4211" y="9210"/>
                      <a:pt x="4211" y="9210"/>
                      <a:pt x="4225" y="9210"/>
                    </a:cubicBezTo>
                    <a:cubicBezTo>
                      <a:pt x="4267" y="9210"/>
                      <a:pt x="4309" y="9196"/>
                      <a:pt x="4352" y="9182"/>
                    </a:cubicBezTo>
                    <a:cubicBezTo>
                      <a:pt x="4464" y="9140"/>
                      <a:pt x="5042" y="9112"/>
                      <a:pt x="5520" y="9112"/>
                    </a:cubicBezTo>
                    <a:cubicBezTo>
                      <a:pt x="5886" y="9112"/>
                      <a:pt x="6154" y="9126"/>
                      <a:pt x="6267" y="9154"/>
                    </a:cubicBezTo>
                    <a:cubicBezTo>
                      <a:pt x="6408" y="9182"/>
                      <a:pt x="6562" y="9267"/>
                      <a:pt x="6830" y="9435"/>
                    </a:cubicBezTo>
                    <a:cubicBezTo>
                      <a:pt x="6914" y="9478"/>
                      <a:pt x="6971" y="9520"/>
                      <a:pt x="6985" y="9520"/>
                    </a:cubicBezTo>
                    <a:lnTo>
                      <a:pt x="6971" y="9520"/>
                    </a:lnTo>
                    <a:cubicBezTo>
                      <a:pt x="6999" y="9520"/>
                      <a:pt x="7182" y="9633"/>
                      <a:pt x="7196" y="9661"/>
                    </a:cubicBezTo>
                    <a:cubicBezTo>
                      <a:pt x="7196" y="9675"/>
                      <a:pt x="7182" y="9689"/>
                      <a:pt x="7154" y="9731"/>
                    </a:cubicBezTo>
                    <a:cubicBezTo>
                      <a:pt x="7126" y="9745"/>
                      <a:pt x="7013" y="9858"/>
                      <a:pt x="6971" y="9858"/>
                    </a:cubicBezTo>
                    <a:lnTo>
                      <a:pt x="6971" y="9858"/>
                    </a:lnTo>
                    <a:cubicBezTo>
                      <a:pt x="6957" y="9886"/>
                      <a:pt x="6929" y="9914"/>
                      <a:pt x="6745" y="9999"/>
                    </a:cubicBezTo>
                    <a:cubicBezTo>
                      <a:pt x="6703" y="10013"/>
                      <a:pt x="6520" y="10097"/>
                      <a:pt x="6464" y="10097"/>
                    </a:cubicBezTo>
                    <a:cubicBezTo>
                      <a:pt x="6450" y="10097"/>
                      <a:pt x="6422" y="10111"/>
                      <a:pt x="6393" y="10125"/>
                    </a:cubicBezTo>
                    <a:cubicBezTo>
                      <a:pt x="6309" y="10168"/>
                      <a:pt x="6196" y="10196"/>
                      <a:pt x="6013" y="10196"/>
                    </a:cubicBezTo>
                    <a:cubicBezTo>
                      <a:pt x="5830" y="10196"/>
                      <a:pt x="5675" y="10210"/>
                      <a:pt x="5408" y="10252"/>
                    </a:cubicBezTo>
                    <a:cubicBezTo>
                      <a:pt x="5337" y="10266"/>
                      <a:pt x="5225" y="10280"/>
                      <a:pt x="5196" y="10280"/>
                    </a:cubicBezTo>
                    <a:cubicBezTo>
                      <a:pt x="5084" y="10280"/>
                      <a:pt x="4929" y="10351"/>
                      <a:pt x="4816" y="10463"/>
                    </a:cubicBezTo>
                    <a:cubicBezTo>
                      <a:pt x="4788" y="10492"/>
                      <a:pt x="4718" y="10548"/>
                      <a:pt x="4661" y="10604"/>
                    </a:cubicBezTo>
                    <a:cubicBezTo>
                      <a:pt x="4506" y="10717"/>
                      <a:pt x="4394" y="10815"/>
                      <a:pt x="4225" y="10984"/>
                    </a:cubicBezTo>
                    <a:cubicBezTo>
                      <a:pt x="4154" y="11069"/>
                      <a:pt x="4014" y="11196"/>
                      <a:pt x="3929" y="11266"/>
                    </a:cubicBezTo>
                    <a:cubicBezTo>
                      <a:pt x="3605" y="11548"/>
                      <a:pt x="3521" y="11632"/>
                      <a:pt x="3380" y="11787"/>
                    </a:cubicBezTo>
                    <a:lnTo>
                      <a:pt x="3211" y="11942"/>
                    </a:lnTo>
                    <a:lnTo>
                      <a:pt x="3028" y="11942"/>
                    </a:lnTo>
                    <a:cubicBezTo>
                      <a:pt x="2845" y="11928"/>
                      <a:pt x="2704" y="11886"/>
                      <a:pt x="2451" y="11787"/>
                    </a:cubicBezTo>
                    <a:cubicBezTo>
                      <a:pt x="2211" y="11703"/>
                      <a:pt x="2042" y="11660"/>
                      <a:pt x="1887" y="11660"/>
                    </a:cubicBezTo>
                    <a:cubicBezTo>
                      <a:pt x="1535" y="11632"/>
                      <a:pt x="1423" y="11604"/>
                      <a:pt x="1296" y="11520"/>
                    </a:cubicBezTo>
                    <a:cubicBezTo>
                      <a:pt x="1240" y="11477"/>
                      <a:pt x="1113" y="11365"/>
                      <a:pt x="1014" y="11266"/>
                    </a:cubicBezTo>
                    <a:cubicBezTo>
                      <a:pt x="662" y="10914"/>
                      <a:pt x="662" y="10914"/>
                      <a:pt x="324" y="10773"/>
                    </a:cubicBezTo>
                    <a:lnTo>
                      <a:pt x="198" y="10717"/>
                    </a:lnTo>
                    <a:lnTo>
                      <a:pt x="324" y="10675"/>
                    </a:lnTo>
                    <a:cubicBezTo>
                      <a:pt x="366" y="10661"/>
                      <a:pt x="437" y="10647"/>
                      <a:pt x="507" y="10647"/>
                    </a:cubicBezTo>
                    <a:cubicBezTo>
                      <a:pt x="606" y="10632"/>
                      <a:pt x="719" y="10618"/>
                      <a:pt x="1085" y="10506"/>
                    </a:cubicBezTo>
                    <a:cubicBezTo>
                      <a:pt x="1240" y="10478"/>
                      <a:pt x="1380" y="10421"/>
                      <a:pt x="1423" y="10407"/>
                    </a:cubicBezTo>
                    <a:cubicBezTo>
                      <a:pt x="1676" y="10294"/>
                      <a:pt x="1887" y="10196"/>
                      <a:pt x="1958" y="10154"/>
                    </a:cubicBezTo>
                    <a:cubicBezTo>
                      <a:pt x="2014" y="10125"/>
                      <a:pt x="2155" y="10055"/>
                      <a:pt x="2282" y="9985"/>
                    </a:cubicBezTo>
                    <a:cubicBezTo>
                      <a:pt x="2634" y="9816"/>
                      <a:pt x="2873" y="9703"/>
                      <a:pt x="2958" y="9647"/>
                    </a:cubicBezTo>
                    <a:cubicBezTo>
                      <a:pt x="2943" y="9647"/>
                      <a:pt x="2929" y="9661"/>
                      <a:pt x="2915" y="9661"/>
                    </a:cubicBezTo>
                    <a:cubicBezTo>
                      <a:pt x="2887" y="9675"/>
                      <a:pt x="2831" y="9689"/>
                      <a:pt x="2803" y="9703"/>
                    </a:cubicBezTo>
                    <a:cubicBezTo>
                      <a:pt x="2774" y="9717"/>
                      <a:pt x="2662" y="9745"/>
                      <a:pt x="2549" y="9788"/>
                    </a:cubicBezTo>
                    <a:cubicBezTo>
                      <a:pt x="2436" y="9830"/>
                      <a:pt x="2324" y="9872"/>
                      <a:pt x="2282" y="9886"/>
                    </a:cubicBezTo>
                    <a:cubicBezTo>
                      <a:pt x="2197" y="9900"/>
                      <a:pt x="2099" y="9942"/>
                      <a:pt x="1690" y="10154"/>
                    </a:cubicBezTo>
                    <a:cubicBezTo>
                      <a:pt x="1465" y="10252"/>
                      <a:pt x="1225" y="10365"/>
                      <a:pt x="1141" y="10393"/>
                    </a:cubicBezTo>
                    <a:cubicBezTo>
                      <a:pt x="1056" y="10421"/>
                      <a:pt x="958" y="10449"/>
                      <a:pt x="930" y="10463"/>
                    </a:cubicBezTo>
                    <a:cubicBezTo>
                      <a:pt x="831" y="10506"/>
                      <a:pt x="634" y="10562"/>
                      <a:pt x="479" y="10576"/>
                    </a:cubicBezTo>
                    <a:cubicBezTo>
                      <a:pt x="395" y="10590"/>
                      <a:pt x="310" y="10618"/>
                      <a:pt x="296" y="10618"/>
                    </a:cubicBezTo>
                    <a:cubicBezTo>
                      <a:pt x="268" y="10647"/>
                      <a:pt x="254" y="10647"/>
                      <a:pt x="240" y="10647"/>
                    </a:cubicBezTo>
                    <a:cubicBezTo>
                      <a:pt x="226" y="10647"/>
                      <a:pt x="226" y="10632"/>
                      <a:pt x="212" y="10632"/>
                    </a:cubicBezTo>
                    <a:cubicBezTo>
                      <a:pt x="212" y="10604"/>
                      <a:pt x="226" y="10590"/>
                      <a:pt x="282" y="10548"/>
                    </a:cubicBezTo>
                    <a:cubicBezTo>
                      <a:pt x="296" y="10534"/>
                      <a:pt x="366" y="10506"/>
                      <a:pt x="381" y="10506"/>
                    </a:cubicBezTo>
                    <a:cubicBezTo>
                      <a:pt x="381" y="10506"/>
                      <a:pt x="395" y="10492"/>
                      <a:pt x="409" y="10478"/>
                    </a:cubicBezTo>
                    <a:cubicBezTo>
                      <a:pt x="409" y="10463"/>
                      <a:pt x="423" y="10463"/>
                      <a:pt x="437" y="10463"/>
                    </a:cubicBezTo>
                    <a:cubicBezTo>
                      <a:pt x="324" y="10506"/>
                      <a:pt x="141" y="10604"/>
                      <a:pt x="113" y="10632"/>
                    </a:cubicBezTo>
                    <a:cubicBezTo>
                      <a:pt x="99" y="10661"/>
                      <a:pt x="71" y="10689"/>
                      <a:pt x="43" y="10689"/>
                    </a:cubicBezTo>
                    <a:cubicBezTo>
                      <a:pt x="29" y="10689"/>
                      <a:pt x="14" y="10689"/>
                      <a:pt x="14" y="10703"/>
                    </a:cubicBezTo>
                    <a:cubicBezTo>
                      <a:pt x="14" y="10717"/>
                      <a:pt x="0" y="10717"/>
                      <a:pt x="14" y="10731"/>
                    </a:cubicBezTo>
                    <a:cubicBezTo>
                      <a:pt x="14" y="10731"/>
                      <a:pt x="57" y="10745"/>
                      <a:pt x="113" y="10759"/>
                    </a:cubicBezTo>
                    <a:cubicBezTo>
                      <a:pt x="155" y="10773"/>
                      <a:pt x="282" y="10830"/>
                      <a:pt x="395" y="10872"/>
                    </a:cubicBezTo>
                    <a:cubicBezTo>
                      <a:pt x="592" y="10970"/>
                      <a:pt x="648" y="11027"/>
                      <a:pt x="1000" y="11407"/>
                    </a:cubicBezTo>
                    <a:cubicBezTo>
                      <a:pt x="1071" y="11477"/>
                      <a:pt x="1155" y="11562"/>
                      <a:pt x="1197" y="11590"/>
                    </a:cubicBezTo>
                    <a:cubicBezTo>
                      <a:pt x="1240" y="11604"/>
                      <a:pt x="1282" y="11646"/>
                      <a:pt x="1310" y="11674"/>
                    </a:cubicBezTo>
                    <a:cubicBezTo>
                      <a:pt x="1352" y="11703"/>
                      <a:pt x="1465" y="11731"/>
                      <a:pt x="1606" y="11745"/>
                    </a:cubicBezTo>
                    <a:lnTo>
                      <a:pt x="1887" y="11773"/>
                    </a:lnTo>
                    <a:cubicBezTo>
                      <a:pt x="2000" y="11787"/>
                      <a:pt x="2155" y="11815"/>
                      <a:pt x="2225" y="11829"/>
                    </a:cubicBezTo>
                    <a:cubicBezTo>
                      <a:pt x="2282" y="11843"/>
                      <a:pt x="2366" y="11872"/>
                      <a:pt x="2408" y="11872"/>
                    </a:cubicBezTo>
                    <a:cubicBezTo>
                      <a:pt x="2451" y="11886"/>
                      <a:pt x="2493" y="11900"/>
                      <a:pt x="2507" y="11914"/>
                    </a:cubicBezTo>
                    <a:cubicBezTo>
                      <a:pt x="2549" y="11928"/>
                      <a:pt x="2774" y="11970"/>
                      <a:pt x="2929" y="11970"/>
                    </a:cubicBezTo>
                    <a:lnTo>
                      <a:pt x="2958" y="11970"/>
                    </a:lnTo>
                    <a:cubicBezTo>
                      <a:pt x="3000" y="11970"/>
                      <a:pt x="3014" y="11970"/>
                      <a:pt x="3042" y="11970"/>
                    </a:cubicBezTo>
                    <a:cubicBezTo>
                      <a:pt x="3098" y="11970"/>
                      <a:pt x="3141" y="11970"/>
                      <a:pt x="3155" y="11998"/>
                    </a:cubicBezTo>
                    <a:cubicBezTo>
                      <a:pt x="3155" y="12027"/>
                      <a:pt x="3141" y="12041"/>
                      <a:pt x="3126" y="12069"/>
                    </a:cubicBezTo>
                    <a:cubicBezTo>
                      <a:pt x="3056" y="12167"/>
                      <a:pt x="2929" y="12435"/>
                      <a:pt x="2873" y="12562"/>
                    </a:cubicBezTo>
                    <a:cubicBezTo>
                      <a:pt x="2845" y="12632"/>
                      <a:pt x="2817" y="12787"/>
                      <a:pt x="2789" y="12914"/>
                    </a:cubicBezTo>
                    <a:cubicBezTo>
                      <a:pt x="2746" y="13125"/>
                      <a:pt x="2634" y="13463"/>
                      <a:pt x="2591" y="13561"/>
                    </a:cubicBezTo>
                    <a:cubicBezTo>
                      <a:pt x="2549" y="13618"/>
                      <a:pt x="2465" y="13899"/>
                      <a:pt x="2465" y="13942"/>
                    </a:cubicBezTo>
                    <a:cubicBezTo>
                      <a:pt x="2465" y="13956"/>
                      <a:pt x="2451" y="13998"/>
                      <a:pt x="2436" y="14012"/>
                    </a:cubicBezTo>
                    <a:cubicBezTo>
                      <a:pt x="2436" y="14012"/>
                      <a:pt x="2422" y="14054"/>
                      <a:pt x="2408" y="14111"/>
                    </a:cubicBezTo>
                    <a:cubicBezTo>
                      <a:pt x="2394" y="14153"/>
                      <a:pt x="2380" y="14251"/>
                      <a:pt x="2352" y="14308"/>
                    </a:cubicBezTo>
                    <a:cubicBezTo>
                      <a:pt x="2310" y="14477"/>
                      <a:pt x="2296" y="14758"/>
                      <a:pt x="2338" y="14885"/>
                    </a:cubicBezTo>
                    <a:cubicBezTo>
                      <a:pt x="2380" y="15012"/>
                      <a:pt x="2563" y="15477"/>
                      <a:pt x="2591" y="15505"/>
                    </a:cubicBezTo>
                    <a:cubicBezTo>
                      <a:pt x="2591" y="15505"/>
                      <a:pt x="2605" y="15519"/>
                      <a:pt x="2605" y="15519"/>
                    </a:cubicBezTo>
                    <a:cubicBezTo>
                      <a:pt x="2634" y="15519"/>
                      <a:pt x="2676" y="15462"/>
                      <a:pt x="2718" y="15308"/>
                    </a:cubicBezTo>
                    <a:cubicBezTo>
                      <a:pt x="2746" y="15153"/>
                      <a:pt x="2817" y="14998"/>
                      <a:pt x="2901" y="14899"/>
                    </a:cubicBezTo>
                    <a:cubicBezTo>
                      <a:pt x="2958" y="14843"/>
                      <a:pt x="3098" y="14716"/>
                      <a:pt x="3141" y="14716"/>
                    </a:cubicBezTo>
                    <a:cubicBezTo>
                      <a:pt x="3141" y="14716"/>
                      <a:pt x="3155" y="14716"/>
                      <a:pt x="3169" y="14702"/>
                    </a:cubicBezTo>
                    <a:cubicBezTo>
                      <a:pt x="3183" y="14674"/>
                      <a:pt x="3295" y="14646"/>
                      <a:pt x="3338" y="14618"/>
                    </a:cubicBezTo>
                    <a:cubicBezTo>
                      <a:pt x="3422" y="14603"/>
                      <a:pt x="3507" y="14575"/>
                      <a:pt x="3521" y="14561"/>
                    </a:cubicBezTo>
                    <a:cubicBezTo>
                      <a:pt x="3549" y="14561"/>
                      <a:pt x="3591" y="14547"/>
                      <a:pt x="3633" y="14533"/>
                    </a:cubicBezTo>
                    <a:cubicBezTo>
                      <a:pt x="3704" y="14519"/>
                      <a:pt x="4070" y="14336"/>
                      <a:pt x="4154" y="14266"/>
                    </a:cubicBezTo>
                    <a:cubicBezTo>
                      <a:pt x="4338" y="14139"/>
                      <a:pt x="4422" y="14082"/>
                      <a:pt x="4619" y="13984"/>
                    </a:cubicBezTo>
                    <a:cubicBezTo>
                      <a:pt x="4633" y="13970"/>
                      <a:pt x="4844" y="13857"/>
                      <a:pt x="4873" y="13857"/>
                    </a:cubicBezTo>
                    <a:cubicBezTo>
                      <a:pt x="4887" y="13857"/>
                      <a:pt x="4957" y="13843"/>
                      <a:pt x="5028" y="13801"/>
                    </a:cubicBezTo>
                    <a:cubicBezTo>
                      <a:pt x="5098" y="13773"/>
                      <a:pt x="5154" y="13744"/>
                      <a:pt x="5168" y="13744"/>
                    </a:cubicBezTo>
                    <a:lnTo>
                      <a:pt x="5168" y="13744"/>
                    </a:lnTo>
                    <a:cubicBezTo>
                      <a:pt x="5182" y="13744"/>
                      <a:pt x="5239" y="13702"/>
                      <a:pt x="5351" y="13646"/>
                    </a:cubicBezTo>
                    <a:cubicBezTo>
                      <a:pt x="5605" y="13491"/>
                      <a:pt x="5746" y="13322"/>
                      <a:pt x="5886" y="13054"/>
                    </a:cubicBezTo>
                    <a:cubicBezTo>
                      <a:pt x="6027" y="12787"/>
                      <a:pt x="6084" y="12562"/>
                      <a:pt x="6084" y="12393"/>
                    </a:cubicBezTo>
                    <a:cubicBezTo>
                      <a:pt x="6084" y="12393"/>
                      <a:pt x="6084" y="12350"/>
                      <a:pt x="6098" y="12322"/>
                    </a:cubicBezTo>
                    <a:cubicBezTo>
                      <a:pt x="6112" y="12322"/>
                      <a:pt x="6112" y="12322"/>
                      <a:pt x="6126" y="12322"/>
                    </a:cubicBezTo>
                    <a:cubicBezTo>
                      <a:pt x="6154" y="12322"/>
                      <a:pt x="6168" y="12336"/>
                      <a:pt x="6168" y="12379"/>
                    </a:cubicBezTo>
                    <a:cubicBezTo>
                      <a:pt x="6168" y="12393"/>
                      <a:pt x="6182" y="12449"/>
                      <a:pt x="6210" y="12519"/>
                    </a:cubicBezTo>
                    <a:cubicBezTo>
                      <a:pt x="6224" y="12590"/>
                      <a:pt x="6253" y="12688"/>
                      <a:pt x="6267" y="12731"/>
                    </a:cubicBezTo>
                    <a:cubicBezTo>
                      <a:pt x="6281" y="12787"/>
                      <a:pt x="6295" y="12815"/>
                      <a:pt x="6309" y="12815"/>
                    </a:cubicBezTo>
                    <a:cubicBezTo>
                      <a:pt x="6323" y="12815"/>
                      <a:pt x="6365" y="12829"/>
                      <a:pt x="6393" y="12843"/>
                    </a:cubicBezTo>
                    <a:cubicBezTo>
                      <a:pt x="6393" y="12843"/>
                      <a:pt x="6408" y="12857"/>
                      <a:pt x="6422" y="12857"/>
                    </a:cubicBezTo>
                    <a:lnTo>
                      <a:pt x="6436" y="12857"/>
                    </a:lnTo>
                    <a:cubicBezTo>
                      <a:pt x="6436" y="12857"/>
                      <a:pt x="6436" y="12857"/>
                      <a:pt x="6436" y="12857"/>
                    </a:cubicBezTo>
                    <a:cubicBezTo>
                      <a:pt x="6379" y="12829"/>
                      <a:pt x="6323" y="12759"/>
                      <a:pt x="6309" y="12702"/>
                    </a:cubicBezTo>
                    <a:cubicBezTo>
                      <a:pt x="6309" y="12660"/>
                      <a:pt x="6281" y="12590"/>
                      <a:pt x="6267" y="12533"/>
                    </a:cubicBezTo>
                    <a:cubicBezTo>
                      <a:pt x="6239" y="12477"/>
                      <a:pt x="6224" y="12407"/>
                      <a:pt x="6224" y="12393"/>
                    </a:cubicBezTo>
                    <a:cubicBezTo>
                      <a:pt x="6224" y="12364"/>
                      <a:pt x="6154" y="12167"/>
                      <a:pt x="6098" y="12041"/>
                    </a:cubicBezTo>
                    <a:cubicBezTo>
                      <a:pt x="6070" y="11970"/>
                      <a:pt x="6013" y="11773"/>
                      <a:pt x="5985" y="11660"/>
                    </a:cubicBezTo>
                    <a:cubicBezTo>
                      <a:pt x="5971" y="11548"/>
                      <a:pt x="5971" y="11534"/>
                      <a:pt x="5957" y="11463"/>
                    </a:cubicBezTo>
                    <a:cubicBezTo>
                      <a:pt x="5943" y="11421"/>
                      <a:pt x="5858" y="11210"/>
                      <a:pt x="5830" y="11153"/>
                    </a:cubicBezTo>
                    <a:cubicBezTo>
                      <a:pt x="5816" y="11125"/>
                      <a:pt x="5802" y="11097"/>
                      <a:pt x="5802" y="11069"/>
                    </a:cubicBezTo>
                    <a:cubicBezTo>
                      <a:pt x="5802" y="11055"/>
                      <a:pt x="5788" y="11027"/>
                      <a:pt x="5774" y="10999"/>
                    </a:cubicBezTo>
                    <a:cubicBezTo>
                      <a:pt x="5689" y="10815"/>
                      <a:pt x="5675" y="10703"/>
                      <a:pt x="5746" y="10576"/>
                    </a:cubicBezTo>
                    <a:cubicBezTo>
                      <a:pt x="5788" y="10520"/>
                      <a:pt x="5929" y="10393"/>
                      <a:pt x="5985" y="10379"/>
                    </a:cubicBezTo>
                    <a:cubicBezTo>
                      <a:pt x="5999" y="10379"/>
                      <a:pt x="6041" y="10351"/>
                      <a:pt x="6098" y="10323"/>
                    </a:cubicBezTo>
                    <a:cubicBezTo>
                      <a:pt x="6140" y="10294"/>
                      <a:pt x="6210" y="10266"/>
                      <a:pt x="6239" y="10266"/>
                    </a:cubicBezTo>
                    <a:cubicBezTo>
                      <a:pt x="6239" y="10266"/>
                      <a:pt x="6323" y="10238"/>
                      <a:pt x="6436" y="10196"/>
                    </a:cubicBezTo>
                    <a:cubicBezTo>
                      <a:pt x="6605" y="10125"/>
                      <a:pt x="6661" y="10111"/>
                      <a:pt x="6774" y="10055"/>
                    </a:cubicBezTo>
                    <a:cubicBezTo>
                      <a:pt x="6788" y="10041"/>
                      <a:pt x="6844" y="10027"/>
                      <a:pt x="6886" y="9999"/>
                    </a:cubicBezTo>
                    <a:cubicBezTo>
                      <a:pt x="6929" y="9971"/>
                      <a:pt x="6999" y="9928"/>
                      <a:pt x="7041" y="9900"/>
                    </a:cubicBezTo>
                    <a:cubicBezTo>
                      <a:pt x="7083" y="9886"/>
                      <a:pt x="7112" y="9858"/>
                      <a:pt x="7112" y="9844"/>
                    </a:cubicBezTo>
                    <a:cubicBezTo>
                      <a:pt x="7126" y="9816"/>
                      <a:pt x="7154" y="9802"/>
                      <a:pt x="7168" y="9802"/>
                    </a:cubicBezTo>
                    <a:cubicBezTo>
                      <a:pt x="7182" y="9802"/>
                      <a:pt x="7238" y="9759"/>
                      <a:pt x="7351" y="9590"/>
                    </a:cubicBezTo>
                    <a:cubicBezTo>
                      <a:pt x="7393" y="9534"/>
                      <a:pt x="7506" y="9407"/>
                      <a:pt x="7604" y="9323"/>
                    </a:cubicBezTo>
                    <a:cubicBezTo>
                      <a:pt x="7689" y="9238"/>
                      <a:pt x="7745" y="9182"/>
                      <a:pt x="7745" y="9168"/>
                    </a:cubicBezTo>
                    <a:cubicBezTo>
                      <a:pt x="7745" y="9154"/>
                      <a:pt x="7759" y="9154"/>
                      <a:pt x="7759" y="9154"/>
                    </a:cubicBezTo>
                    <a:cubicBezTo>
                      <a:pt x="7759" y="9140"/>
                      <a:pt x="7788" y="9140"/>
                      <a:pt x="7788" y="9140"/>
                    </a:cubicBezTo>
                    <a:cubicBezTo>
                      <a:pt x="7802" y="9140"/>
                      <a:pt x="7816" y="9140"/>
                      <a:pt x="7816" y="9140"/>
                    </a:cubicBezTo>
                    <a:cubicBezTo>
                      <a:pt x="7830" y="9140"/>
                      <a:pt x="7830" y="9140"/>
                      <a:pt x="7830" y="9140"/>
                    </a:cubicBezTo>
                    <a:lnTo>
                      <a:pt x="7844" y="9140"/>
                    </a:lnTo>
                    <a:cubicBezTo>
                      <a:pt x="7844" y="9112"/>
                      <a:pt x="7872" y="9098"/>
                      <a:pt x="7900" y="9083"/>
                    </a:cubicBezTo>
                    <a:cubicBezTo>
                      <a:pt x="7928" y="9069"/>
                      <a:pt x="7985" y="9041"/>
                      <a:pt x="8027" y="9013"/>
                    </a:cubicBezTo>
                    <a:cubicBezTo>
                      <a:pt x="8294" y="8844"/>
                      <a:pt x="8407" y="8774"/>
                      <a:pt x="8421" y="8760"/>
                    </a:cubicBezTo>
                    <a:cubicBezTo>
                      <a:pt x="8435" y="8745"/>
                      <a:pt x="8449" y="8731"/>
                      <a:pt x="8478" y="8717"/>
                    </a:cubicBezTo>
                    <a:cubicBezTo>
                      <a:pt x="8492" y="8703"/>
                      <a:pt x="8534" y="8675"/>
                      <a:pt x="8576" y="8647"/>
                    </a:cubicBezTo>
                    <a:cubicBezTo>
                      <a:pt x="8675" y="8591"/>
                      <a:pt x="8928" y="8450"/>
                      <a:pt x="9083" y="8365"/>
                    </a:cubicBezTo>
                    <a:cubicBezTo>
                      <a:pt x="9139" y="8337"/>
                      <a:pt x="9168" y="8323"/>
                      <a:pt x="9224" y="8323"/>
                    </a:cubicBezTo>
                    <a:cubicBezTo>
                      <a:pt x="9252" y="8323"/>
                      <a:pt x="9280" y="8337"/>
                      <a:pt x="9308" y="8337"/>
                    </a:cubicBezTo>
                    <a:cubicBezTo>
                      <a:pt x="9379" y="8337"/>
                      <a:pt x="9449" y="8351"/>
                      <a:pt x="9463" y="8351"/>
                    </a:cubicBezTo>
                    <a:cubicBezTo>
                      <a:pt x="9463" y="8351"/>
                      <a:pt x="9534" y="8337"/>
                      <a:pt x="9618" y="8323"/>
                    </a:cubicBezTo>
                    <a:cubicBezTo>
                      <a:pt x="9703" y="8309"/>
                      <a:pt x="9787" y="8309"/>
                      <a:pt x="9858" y="8309"/>
                    </a:cubicBezTo>
                    <a:cubicBezTo>
                      <a:pt x="9942" y="8309"/>
                      <a:pt x="10055" y="8309"/>
                      <a:pt x="10097" y="8351"/>
                    </a:cubicBezTo>
                    <a:cubicBezTo>
                      <a:pt x="10111" y="8365"/>
                      <a:pt x="10195" y="8408"/>
                      <a:pt x="10294" y="8450"/>
                    </a:cubicBezTo>
                    <a:cubicBezTo>
                      <a:pt x="10421" y="8506"/>
                      <a:pt x="10505" y="8534"/>
                      <a:pt x="10632" y="8534"/>
                    </a:cubicBezTo>
                    <a:cubicBezTo>
                      <a:pt x="10970" y="8576"/>
                      <a:pt x="11139" y="8633"/>
                      <a:pt x="11209" y="8745"/>
                    </a:cubicBezTo>
                    <a:cubicBezTo>
                      <a:pt x="11294" y="8858"/>
                      <a:pt x="11238" y="8929"/>
                      <a:pt x="11125" y="9041"/>
                    </a:cubicBezTo>
                    <a:cubicBezTo>
                      <a:pt x="11069" y="9098"/>
                      <a:pt x="10984" y="9182"/>
                      <a:pt x="10956" y="9238"/>
                    </a:cubicBezTo>
                    <a:cubicBezTo>
                      <a:pt x="10829" y="9435"/>
                      <a:pt x="10745" y="9548"/>
                      <a:pt x="10576" y="9717"/>
                    </a:cubicBezTo>
                    <a:cubicBezTo>
                      <a:pt x="10562" y="9745"/>
                      <a:pt x="10477" y="9858"/>
                      <a:pt x="10393" y="9942"/>
                    </a:cubicBezTo>
                    <a:cubicBezTo>
                      <a:pt x="10111" y="10309"/>
                      <a:pt x="9759" y="10590"/>
                      <a:pt x="9365" y="10787"/>
                    </a:cubicBezTo>
                    <a:cubicBezTo>
                      <a:pt x="9196" y="10886"/>
                      <a:pt x="9139" y="10956"/>
                      <a:pt x="9125" y="11069"/>
                    </a:cubicBezTo>
                    <a:cubicBezTo>
                      <a:pt x="9111" y="11153"/>
                      <a:pt x="9111" y="11196"/>
                      <a:pt x="9139" y="11224"/>
                    </a:cubicBezTo>
                    <a:cubicBezTo>
                      <a:pt x="9238" y="11407"/>
                      <a:pt x="9238" y="11435"/>
                      <a:pt x="9224" y="11449"/>
                    </a:cubicBezTo>
                    <a:cubicBezTo>
                      <a:pt x="9224" y="11463"/>
                      <a:pt x="9210" y="11463"/>
                      <a:pt x="9210" y="11463"/>
                    </a:cubicBezTo>
                    <a:cubicBezTo>
                      <a:pt x="9196" y="11463"/>
                      <a:pt x="9182" y="11463"/>
                      <a:pt x="9139" y="11435"/>
                    </a:cubicBezTo>
                    <a:cubicBezTo>
                      <a:pt x="9083" y="11393"/>
                      <a:pt x="8956" y="11351"/>
                      <a:pt x="8886" y="11351"/>
                    </a:cubicBezTo>
                    <a:cubicBezTo>
                      <a:pt x="8872" y="11351"/>
                      <a:pt x="8872" y="11351"/>
                      <a:pt x="8858" y="11351"/>
                    </a:cubicBezTo>
                    <a:cubicBezTo>
                      <a:pt x="8815" y="11365"/>
                      <a:pt x="8703" y="11365"/>
                      <a:pt x="8604" y="11379"/>
                    </a:cubicBezTo>
                    <a:cubicBezTo>
                      <a:pt x="8351" y="11393"/>
                      <a:pt x="8154" y="11449"/>
                      <a:pt x="7844" y="11618"/>
                    </a:cubicBezTo>
                    <a:cubicBezTo>
                      <a:pt x="7802" y="11632"/>
                      <a:pt x="7731" y="11689"/>
                      <a:pt x="7675" y="11745"/>
                    </a:cubicBezTo>
                    <a:cubicBezTo>
                      <a:pt x="7562" y="11872"/>
                      <a:pt x="7266" y="12238"/>
                      <a:pt x="7224" y="12336"/>
                    </a:cubicBezTo>
                    <a:cubicBezTo>
                      <a:pt x="7196" y="12379"/>
                      <a:pt x="7154" y="12449"/>
                      <a:pt x="7112" y="12505"/>
                    </a:cubicBezTo>
                    <a:cubicBezTo>
                      <a:pt x="7069" y="12562"/>
                      <a:pt x="7013" y="12660"/>
                      <a:pt x="6985" y="12731"/>
                    </a:cubicBezTo>
                    <a:cubicBezTo>
                      <a:pt x="6957" y="12787"/>
                      <a:pt x="6914" y="12871"/>
                      <a:pt x="6886" y="12900"/>
                    </a:cubicBezTo>
                    <a:cubicBezTo>
                      <a:pt x="6844" y="12914"/>
                      <a:pt x="6802" y="12942"/>
                      <a:pt x="6731" y="12942"/>
                    </a:cubicBezTo>
                    <a:cubicBezTo>
                      <a:pt x="6675" y="12942"/>
                      <a:pt x="6619" y="12928"/>
                      <a:pt x="6576" y="12900"/>
                    </a:cubicBezTo>
                    <a:cubicBezTo>
                      <a:pt x="6534" y="12871"/>
                      <a:pt x="6492" y="12871"/>
                      <a:pt x="6492" y="12871"/>
                    </a:cubicBezTo>
                    <a:lnTo>
                      <a:pt x="6492" y="12871"/>
                    </a:lnTo>
                    <a:cubicBezTo>
                      <a:pt x="6492" y="12871"/>
                      <a:pt x="6492" y="12871"/>
                      <a:pt x="6492" y="12871"/>
                    </a:cubicBezTo>
                    <a:cubicBezTo>
                      <a:pt x="6492" y="12886"/>
                      <a:pt x="6506" y="12886"/>
                      <a:pt x="6520" y="12886"/>
                    </a:cubicBezTo>
                    <a:cubicBezTo>
                      <a:pt x="6548" y="12900"/>
                      <a:pt x="6576" y="12914"/>
                      <a:pt x="6591" y="12928"/>
                    </a:cubicBezTo>
                    <a:cubicBezTo>
                      <a:pt x="6605" y="12942"/>
                      <a:pt x="6647" y="12942"/>
                      <a:pt x="6703" y="12956"/>
                    </a:cubicBezTo>
                    <a:cubicBezTo>
                      <a:pt x="6731" y="12956"/>
                      <a:pt x="6760" y="12956"/>
                      <a:pt x="6774" y="12956"/>
                    </a:cubicBezTo>
                    <a:cubicBezTo>
                      <a:pt x="6816" y="12956"/>
                      <a:pt x="6816" y="12956"/>
                      <a:pt x="6816" y="12942"/>
                    </a:cubicBezTo>
                    <a:cubicBezTo>
                      <a:pt x="6830" y="12928"/>
                      <a:pt x="6844" y="12914"/>
                      <a:pt x="6872" y="12914"/>
                    </a:cubicBezTo>
                    <a:cubicBezTo>
                      <a:pt x="6872" y="12914"/>
                      <a:pt x="6886" y="12914"/>
                      <a:pt x="6886" y="12914"/>
                    </a:cubicBezTo>
                    <a:cubicBezTo>
                      <a:pt x="6900" y="12914"/>
                      <a:pt x="6943" y="12871"/>
                      <a:pt x="6985" y="12787"/>
                    </a:cubicBezTo>
                    <a:cubicBezTo>
                      <a:pt x="7041" y="12688"/>
                      <a:pt x="7112" y="12562"/>
                      <a:pt x="7196" y="12463"/>
                    </a:cubicBezTo>
                    <a:cubicBezTo>
                      <a:pt x="7238" y="12421"/>
                      <a:pt x="7266" y="12379"/>
                      <a:pt x="7266" y="12364"/>
                    </a:cubicBezTo>
                    <a:cubicBezTo>
                      <a:pt x="7266" y="12336"/>
                      <a:pt x="7309" y="12280"/>
                      <a:pt x="7323" y="12266"/>
                    </a:cubicBezTo>
                    <a:cubicBezTo>
                      <a:pt x="7365" y="12224"/>
                      <a:pt x="7421" y="12153"/>
                      <a:pt x="7464" y="12097"/>
                    </a:cubicBezTo>
                    <a:cubicBezTo>
                      <a:pt x="7703" y="11815"/>
                      <a:pt x="7759" y="11759"/>
                      <a:pt x="7886" y="11689"/>
                    </a:cubicBezTo>
                    <a:cubicBezTo>
                      <a:pt x="8125" y="11548"/>
                      <a:pt x="8590" y="11421"/>
                      <a:pt x="8872" y="11421"/>
                    </a:cubicBezTo>
                    <a:cubicBezTo>
                      <a:pt x="9069" y="11421"/>
                      <a:pt x="9294" y="11534"/>
                      <a:pt x="9449" y="11717"/>
                    </a:cubicBezTo>
                    <a:cubicBezTo>
                      <a:pt x="9463" y="11745"/>
                      <a:pt x="9505" y="11787"/>
                      <a:pt x="9520" y="11801"/>
                    </a:cubicBezTo>
                    <a:cubicBezTo>
                      <a:pt x="9604" y="11858"/>
                      <a:pt x="9745" y="12069"/>
                      <a:pt x="9843" y="12252"/>
                    </a:cubicBezTo>
                    <a:cubicBezTo>
                      <a:pt x="9900" y="12350"/>
                      <a:pt x="9956" y="12449"/>
                      <a:pt x="9970" y="12477"/>
                    </a:cubicBezTo>
                    <a:cubicBezTo>
                      <a:pt x="9984" y="12491"/>
                      <a:pt x="10012" y="12548"/>
                      <a:pt x="10041" y="12590"/>
                    </a:cubicBezTo>
                    <a:cubicBezTo>
                      <a:pt x="10055" y="12646"/>
                      <a:pt x="10139" y="12745"/>
                      <a:pt x="10224" y="12815"/>
                    </a:cubicBezTo>
                    <a:cubicBezTo>
                      <a:pt x="10379" y="12970"/>
                      <a:pt x="10435" y="13026"/>
                      <a:pt x="10562" y="13097"/>
                    </a:cubicBezTo>
                    <a:cubicBezTo>
                      <a:pt x="10660" y="13167"/>
                      <a:pt x="10674" y="13167"/>
                      <a:pt x="10829" y="13266"/>
                    </a:cubicBezTo>
                    <a:cubicBezTo>
                      <a:pt x="10900" y="13308"/>
                      <a:pt x="10998" y="13378"/>
                      <a:pt x="11054" y="13421"/>
                    </a:cubicBezTo>
                    <a:cubicBezTo>
                      <a:pt x="11111" y="13477"/>
                      <a:pt x="11167" y="13491"/>
                      <a:pt x="11181" y="13505"/>
                    </a:cubicBezTo>
                    <a:lnTo>
                      <a:pt x="11181" y="13505"/>
                    </a:lnTo>
                    <a:cubicBezTo>
                      <a:pt x="11209" y="13505"/>
                      <a:pt x="11252" y="13519"/>
                      <a:pt x="11266" y="13547"/>
                    </a:cubicBezTo>
                    <a:cubicBezTo>
                      <a:pt x="11294" y="13561"/>
                      <a:pt x="11378" y="13604"/>
                      <a:pt x="11463" y="13660"/>
                    </a:cubicBezTo>
                    <a:cubicBezTo>
                      <a:pt x="11561" y="13702"/>
                      <a:pt x="11646" y="13759"/>
                      <a:pt x="11674" y="13773"/>
                    </a:cubicBezTo>
                    <a:cubicBezTo>
                      <a:pt x="11688" y="13787"/>
                      <a:pt x="11716" y="13801"/>
                      <a:pt x="11716" y="13801"/>
                    </a:cubicBezTo>
                    <a:cubicBezTo>
                      <a:pt x="11759" y="13801"/>
                      <a:pt x="11815" y="13857"/>
                      <a:pt x="11829" y="13857"/>
                    </a:cubicBezTo>
                    <a:cubicBezTo>
                      <a:pt x="11885" y="13913"/>
                      <a:pt x="12040" y="14012"/>
                      <a:pt x="12294" y="14139"/>
                    </a:cubicBezTo>
                    <a:cubicBezTo>
                      <a:pt x="12378" y="14181"/>
                      <a:pt x="12477" y="14237"/>
                      <a:pt x="12505" y="14266"/>
                    </a:cubicBezTo>
                    <a:cubicBezTo>
                      <a:pt x="12519" y="14280"/>
                      <a:pt x="12547" y="14294"/>
                      <a:pt x="12547" y="14294"/>
                    </a:cubicBezTo>
                    <a:cubicBezTo>
                      <a:pt x="12575" y="14308"/>
                      <a:pt x="12603" y="14336"/>
                      <a:pt x="12618" y="14336"/>
                    </a:cubicBezTo>
                    <a:cubicBezTo>
                      <a:pt x="12632" y="14364"/>
                      <a:pt x="12688" y="14392"/>
                      <a:pt x="12730" y="14420"/>
                    </a:cubicBezTo>
                    <a:cubicBezTo>
                      <a:pt x="12772" y="14449"/>
                      <a:pt x="12871" y="14519"/>
                      <a:pt x="12927" y="14575"/>
                    </a:cubicBezTo>
                    <a:cubicBezTo>
                      <a:pt x="13124" y="14730"/>
                      <a:pt x="13617" y="15237"/>
                      <a:pt x="13674" y="15336"/>
                    </a:cubicBezTo>
                    <a:cubicBezTo>
                      <a:pt x="13702" y="15378"/>
                      <a:pt x="13744" y="15434"/>
                      <a:pt x="13758" y="15462"/>
                    </a:cubicBezTo>
                    <a:cubicBezTo>
                      <a:pt x="13814" y="15519"/>
                      <a:pt x="13857" y="15617"/>
                      <a:pt x="13913" y="15843"/>
                    </a:cubicBezTo>
                    <a:cubicBezTo>
                      <a:pt x="13927" y="15927"/>
                      <a:pt x="13969" y="16068"/>
                      <a:pt x="14012" y="16138"/>
                    </a:cubicBezTo>
                    <a:cubicBezTo>
                      <a:pt x="14040" y="16209"/>
                      <a:pt x="14068" y="16293"/>
                      <a:pt x="14082" y="16336"/>
                    </a:cubicBezTo>
                    <a:cubicBezTo>
                      <a:pt x="14082" y="16364"/>
                      <a:pt x="14096" y="16420"/>
                      <a:pt x="14110" y="16462"/>
                    </a:cubicBezTo>
                    <a:cubicBezTo>
                      <a:pt x="14138" y="16519"/>
                      <a:pt x="14181" y="16617"/>
                      <a:pt x="14307" y="17011"/>
                    </a:cubicBezTo>
                    <a:cubicBezTo>
                      <a:pt x="14364" y="17152"/>
                      <a:pt x="14392" y="17265"/>
                      <a:pt x="14406" y="17279"/>
                    </a:cubicBezTo>
                    <a:cubicBezTo>
                      <a:pt x="14420" y="17307"/>
                      <a:pt x="14448" y="17378"/>
                      <a:pt x="14462" y="17448"/>
                    </a:cubicBezTo>
                    <a:cubicBezTo>
                      <a:pt x="14476" y="17518"/>
                      <a:pt x="14519" y="17645"/>
                      <a:pt x="14547" y="17758"/>
                    </a:cubicBezTo>
                    <a:cubicBezTo>
                      <a:pt x="14645" y="18068"/>
                      <a:pt x="14702" y="18420"/>
                      <a:pt x="14716" y="18828"/>
                    </a:cubicBezTo>
                    <a:cubicBezTo>
                      <a:pt x="14730" y="18941"/>
                      <a:pt x="14744" y="19166"/>
                      <a:pt x="14758" y="19335"/>
                    </a:cubicBezTo>
                    <a:cubicBezTo>
                      <a:pt x="14786" y="19912"/>
                      <a:pt x="14786" y="20814"/>
                      <a:pt x="14716" y="21588"/>
                    </a:cubicBezTo>
                    <a:cubicBezTo>
                      <a:pt x="14702" y="21799"/>
                      <a:pt x="14688" y="22053"/>
                      <a:pt x="14673" y="22165"/>
                    </a:cubicBezTo>
                    <a:cubicBezTo>
                      <a:pt x="14673" y="22278"/>
                      <a:pt x="14659" y="22433"/>
                      <a:pt x="14659" y="22503"/>
                    </a:cubicBezTo>
                    <a:cubicBezTo>
                      <a:pt x="14659" y="22574"/>
                      <a:pt x="14645" y="22729"/>
                      <a:pt x="14645" y="22827"/>
                    </a:cubicBezTo>
                    <a:cubicBezTo>
                      <a:pt x="14617" y="23376"/>
                      <a:pt x="14603" y="23447"/>
                      <a:pt x="14603" y="23461"/>
                    </a:cubicBezTo>
                    <a:lnTo>
                      <a:pt x="14603" y="23461"/>
                    </a:lnTo>
                    <a:cubicBezTo>
                      <a:pt x="14589" y="23475"/>
                      <a:pt x="14589" y="23545"/>
                      <a:pt x="14589" y="23644"/>
                    </a:cubicBezTo>
                    <a:cubicBezTo>
                      <a:pt x="14589" y="23743"/>
                      <a:pt x="14575" y="23897"/>
                      <a:pt x="14561" y="23996"/>
                    </a:cubicBezTo>
                    <a:cubicBezTo>
                      <a:pt x="14533" y="24165"/>
                      <a:pt x="14519" y="24334"/>
                      <a:pt x="14504" y="24559"/>
                    </a:cubicBezTo>
                    <a:cubicBezTo>
                      <a:pt x="14504" y="24616"/>
                      <a:pt x="14490" y="24700"/>
                      <a:pt x="14476" y="24756"/>
                    </a:cubicBezTo>
                    <a:cubicBezTo>
                      <a:pt x="14462" y="24813"/>
                      <a:pt x="14448" y="24869"/>
                      <a:pt x="14448" y="24883"/>
                    </a:cubicBezTo>
                    <a:cubicBezTo>
                      <a:pt x="14448" y="24911"/>
                      <a:pt x="14448" y="24968"/>
                      <a:pt x="14434" y="25010"/>
                    </a:cubicBezTo>
                    <a:cubicBezTo>
                      <a:pt x="14434" y="25066"/>
                      <a:pt x="14420" y="25123"/>
                      <a:pt x="14420" y="25151"/>
                    </a:cubicBezTo>
                    <a:cubicBezTo>
                      <a:pt x="14420" y="25193"/>
                      <a:pt x="14406" y="25306"/>
                      <a:pt x="14406" y="25418"/>
                    </a:cubicBezTo>
                    <a:cubicBezTo>
                      <a:pt x="14392" y="25573"/>
                      <a:pt x="14378" y="25911"/>
                      <a:pt x="14350" y="25967"/>
                    </a:cubicBezTo>
                    <a:lnTo>
                      <a:pt x="14350" y="25967"/>
                    </a:lnTo>
                    <a:cubicBezTo>
                      <a:pt x="14350" y="25996"/>
                      <a:pt x="14350" y="26305"/>
                      <a:pt x="14350" y="26714"/>
                    </a:cubicBezTo>
                    <a:lnTo>
                      <a:pt x="14350" y="27207"/>
                    </a:lnTo>
                    <a:lnTo>
                      <a:pt x="14462" y="27207"/>
                    </a:lnTo>
                    <a:cubicBezTo>
                      <a:pt x="14462" y="26643"/>
                      <a:pt x="14476" y="26024"/>
                      <a:pt x="14490" y="25869"/>
                    </a:cubicBezTo>
                    <a:close/>
                    <a:moveTo>
                      <a:pt x="5957" y="10323"/>
                    </a:moveTo>
                    <a:cubicBezTo>
                      <a:pt x="5915" y="10351"/>
                      <a:pt x="5830" y="10393"/>
                      <a:pt x="5802" y="10421"/>
                    </a:cubicBezTo>
                    <a:cubicBezTo>
                      <a:pt x="5718" y="10478"/>
                      <a:pt x="5619" y="10647"/>
                      <a:pt x="5619" y="10717"/>
                    </a:cubicBezTo>
                    <a:cubicBezTo>
                      <a:pt x="5619" y="10787"/>
                      <a:pt x="5675" y="10984"/>
                      <a:pt x="5718" y="11041"/>
                    </a:cubicBezTo>
                    <a:cubicBezTo>
                      <a:pt x="5732" y="11069"/>
                      <a:pt x="5746" y="11097"/>
                      <a:pt x="5746" y="11125"/>
                    </a:cubicBezTo>
                    <a:cubicBezTo>
                      <a:pt x="5746" y="11139"/>
                      <a:pt x="5746" y="11168"/>
                      <a:pt x="5760" y="11182"/>
                    </a:cubicBezTo>
                    <a:cubicBezTo>
                      <a:pt x="5816" y="11280"/>
                      <a:pt x="5872" y="11435"/>
                      <a:pt x="5901" y="11590"/>
                    </a:cubicBezTo>
                    <a:cubicBezTo>
                      <a:pt x="5929" y="11689"/>
                      <a:pt x="5971" y="11843"/>
                      <a:pt x="6013" y="11956"/>
                    </a:cubicBezTo>
                    <a:lnTo>
                      <a:pt x="6070" y="12153"/>
                    </a:lnTo>
                    <a:lnTo>
                      <a:pt x="6041" y="12364"/>
                    </a:lnTo>
                    <a:cubicBezTo>
                      <a:pt x="5957" y="12843"/>
                      <a:pt x="5689" y="13294"/>
                      <a:pt x="5365" y="13505"/>
                    </a:cubicBezTo>
                    <a:cubicBezTo>
                      <a:pt x="5211" y="13604"/>
                      <a:pt x="4901" y="13759"/>
                      <a:pt x="4844" y="13759"/>
                    </a:cubicBezTo>
                    <a:cubicBezTo>
                      <a:pt x="4788" y="13759"/>
                      <a:pt x="4450" y="13928"/>
                      <a:pt x="4140" y="14125"/>
                    </a:cubicBezTo>
                    <a:cubicBezTo>
                      <a:pt x="4056" y="14181"/>
                      <a:pt x="3957" y="14251"/>
                      <a:pt x="3929" y="14266"/>
                    </a:cubicBezTo>
                    <a:cubicBezTo>
                      <a:pt x="3831" y="14336"/>
                      <a:pt x="3605" y="14420"/>
                      <a:pt x="3535" y="14420"/>
                    </a:cubicBezTo>
                    <a:cubicBezTo>
                      <a:pt x="3507" y="14420"/>
                      <a:pt x="3493" y="14434"/>
                      <a:pt x="3493" y="14434"/>
                    </a:cubicBezTo>
                    <a:cubicBezTo>
                      <a:pt x="3479" y="14449"/>
                      <a:pt x="3450" y="14463"/>
                      <a:pt x="3436" y="14463"/>
                    </a:cubicBezTo>
                    <a:lnTo>
                      <a:pt x="3422" y="14463"/>
                    </a:lnTo>
                    <a:lnTo>
                      <a:pt x="3422" y="14463"/>
                    </a:lnTo>
                    <a:cubicBezTo>
                      <a:pt x="3366" y="14463"/>
                      <a:pt x="2986" y="14660"/>
                      <a:pt x="2915" y="14730"/>
                    </a:cubicBezTo>
                    <a:cubicBezTo>
                      <a:pt x="2873" y="14772"/>
                      <a:pt x="2831" y="14815"/>
                      <a:pt x="2803" y="14843"/>
                    </a:cubicBezTo>
                    <a:cubicBezTo>
                      <a:pt x="2746" y="14899"/>
                      <a:pt x="2648" y="15096"/>
                      <a:pt x="2648" y="15124"/>
                    </a:cubicBezTo>
                    <a:cubicBezTo>
                      <a:pt x="2648" y="15153"/>
                      <a:pt x="2634" y="15181"/>
                      <a:pt x="2620" y="15195"/>
                    </a:cubicBezTo>
                    <a:cubicBezTo>
                      <a:pt x="2605" y="15195"/>
                      <a:pt x="2605" y="15195"/>
                      <a:pt x="2605" y="15195"/>
                    </a:cubicBezTo>
                    <a:cubicBezTo>
                      <a:pt x="2591" y="15195"/>
                      <a:pt x="2591" y="15195"/>
                      <a:pt x="2577" y="15181"/>
                    </a:cubicBezTo>
                    <a:cubicBezTo>
                      <a:pt x="2577" y="15181"/>
                      <a:pt x="2563" y="15167"/>
                      <a:pt x="2577" y="15096"/>
                    </a:cubicBezTo>
                    <a:cubicBezTo>
                      <a:pt x="2605" y="15026"/>
                      <a:pt x="2620" y="14970"/>
                      <a:pt x="2690" y="14646"/>
                    </a:cubicBezTo>
                    <a:cubicBezTo>
                      <a:pt x="2704" y="14561"/>
                      <a:pt x="2732" y="14463"/>
                      <a:pt x="2746" y="14420"/>
                    </a:cubicBezTo>
                    <a:cubicBezTo>
                      <a:pt x="2774" y="14251"/>
                      <a:pt x="2831" y="14097"/>
                      <a:pt x="2943" y="13885"/>
                    </a:cubicBezTo>
                    <a:cubicBezTo>
                      <a:pt x="3042" y="13702"/>
                      <a:pt x="3056" y="13674"/>
                      <a:pt x="3084" y="13646"/>
                    </a:cubicBezTo>
                    <a:cubicBezTo>
                      <a:pt x="3084" y="13632"/>
                      <a:pt x="3098" y="13618"/>
                      <a:pt x="3112" y="13590"/>
                    </a:cubicBezTo>
                    <a:cubicBezTo>
                      <a:pt x="3126" y="13561"/>
                      <a:pt x="3141" y="13505"/>
                      <a:pt x="3169" y="13477"/>
                    </a:cubicBezTo>
                    <a:cubicBezTo>
                      <a:pt x="3225" y="13392"/>
                      <a:pt x="3253" y="13350"/>
                      <a:pt x="3281" y="13294"/>
                    </a:cubicBezTo>
                    <a:cubicBezTo>
                      <a:pt x="3295" y="13266"/>
                      <a:pt x="3324" y="13223"/>
                      <a:pt x="3338" y="13209"/>
                    </a:cubicBezTo>
                    <a:cubicBezTo>
                      <a:pt x="3352" y="13195"/>
                      <a:pt x="3380" y="13139"/>
                      <a:pt x="3408" y="13097"/>
                    </a:cubicBezTo>
                    <a:cubicBezTo>
                      <a:pt x="3408" y="13083"/>
                      <a:pt x="3450" y="12998"/>
                      <a:pt x="3464" y="12984"/>
                    </a:cubicBezTo>
                    <a:cubicBezTo>
                      <a:pt x="3464" y="12970"/>
                      <a:pt x="3507" y="12900"/>
                      <a:pt x="3563" y="12787"/>
                    </a:cubicBezTo>
                    <a:cubicBezTo>
                      <a:pt x="3605" y="12717"/>
                      <a:pt x="3619" y="12688"/>
                      <a:pt x="3633" y="12660"/>
                    </a:cubicBezTo>
                    <a:cubicBezTo>
                      <a:pt x="3605" y="12688"/>
                      <a:pt x="3563" y="12731"/>
                      <a:pt x="3563" y="12759"/>
                    </a:cubicBezTo>
                    <a:cubicBezTo>
                      <a:pt x="3563" y="12773"/>
                      <a:pt x="3507" y="12829"/>
                      <a:pt x="3493" y="12843"/>
                    </a:cubicBezTo>
                    <a:cubicBezTo>
                      <a:pt x="3464" y="12871"/>
                      <a:pt x="3450" y="12900"/>
                      <a:pt x="3436" y="12914"/>
                    </a:cubicBezTo>
                    <a:lnTo>
                      <a:pt x="3436" y="12900"/>
                    </a:lnTo>
                    <a:cubicBezTo>
                      <a:pt x="3436" y="12928"/>
                      <a:pt x="3338" y="13097"/>
                      <a:pt x="3267" y="13195"/>
                    </a:cubicBezTo>
                    <a:cubicBezTo>
                      <a:pt x="3169" y="13336"/>
                      <a:pt x="3112" y="13435"/>
                      <a:pt x="3098" y="13463"/>
                    </a:cubicBezTo>
                    <a:cubicBezTo>
                      <a:pt x="3098" y="13477"/>
                      <a:pt x="3070" y="13505"/>
                      <a:pt x="3056" y="13519"/>
                    </a:cubicBezTo>
                    <a:cubicBezTo>
                      <a:pt x="3042" y="13547"/>
                      <a:pt x="3014" y="13590"/>
                      <a:pt x="3000" y="13618"/>
                    </a:cubicBezTo>
                    <a:cubicBezTo>
                      <a:pt x="2986" y="13688"/>
                      <a:pt x="2958" y="13702"/>
                      <a:pt x="2958" y="13702"/>
                    </a:cubicBezTo>
                    <a:cubicBezTo>
                      <a:pt x="2943" y="13716"/>
                      <a:pt x="2929" y="13744"/>
                      <a:pt x="2901" y="13787"/>
                    </a:cubicBezTo>
                    <a:lnTo>
                      <a:pt x="2803" y="13998"/>
                    </a:lnTo>
                    <a:cubicBezTo>
                      <a:pt x="2732" y="14125"/>
                      <a:pt x="2704" y="14209"/>
                      <a:pt x="2690" y="14336"/>
                    </a:cubicBezTo>
                    <a:cubicBezTo>
                      <a:pt x="2676" y="14392"/>
                      <a:pt x="2662" y="14491"/>
                      <a:pt x="2634" y="14547"/>
                    </a:cubicBezTo>
                    <a:cubicBezTo>
                      <a:pt x="2620" y="14603"/>
                      <a:pt x="2591" y="14730"/>
                      <a:pt x="2577" y="14815"/>
                    </a:cubicBezTo>
                    <a:lnTo>
                      <a:pt x="2563" y="14829"/>
                    </a:lnTo>
                    <a:cubicBezTo>
                      <a:pt x="2521" y="15026"/>
                      <a:pt x="2521" y="15068"/>
                      <a:pt x="2493" y="15068"/>
                    </a:cubicBezTo>
                    <a:cubicBezTo>
                      <a:pt x="2465" y="15068"/>
                      <a:pt x="2451" y="15040"/>
                      <a:pt x="2422" y="14941"/>
                    </a:cubicBezTo>
                    <a:lnTo>
                      <a:pt x="2422" y="14941"/>
                    </a:lnTo>
                    <a:cubicBezTo>
                      <a:pt x="2380" y="14801"/>
                      <a:pt x="2366" y="14603"/>
                      <a:pt x="2380" y="14449"/>
                    </a:cubicBezTo>
                    <a:cubicBezTo>
                      <a:pt x="2408" y="14322"/>
                      <a:pt x="2521" y="13913"/>
                      <a:pt x="2577" y="13801"/>
                    </a:cubicBezTo>
                    <a:cubicBezTo>
                      <a:pt x="2591" y="13759"/>
                      <a:pt x="2620" y="13674"/>
                      <a:pt x="2648" y="13590"/>
                    </a:cubicBezTo>
                    <a:cubicBezTo>
                      <a:pt x="2676" y="13519"/>
                      <a:pt x="2718" y="13421"/>
                      <a:pt x="2732" y="13407"/>
                    </a:cubicBezTo>
                    <a:cubicBezTo>
                      <a:pt x="2746" y="13378"/>
                      <a:pt x="2746" y="13364"/>
                      <a:pt x="2746" y="13350"/>
                    </a:cubicBezTo>
                    <a:cubicBezTo>
                      <a:pt x="2732" y="13336"/>
                      <a:pt x="2746" y="13308"/>
                      <a:pt x="2760" y="13280"/>
                    </a:cubicBezTo>
                    <a:cubicBezTo>
                      <a:pt x="2774" y="13266"/>
                      <a:pt x="2803" y="13139"/>
                      <a:pt x="2859" y="12942"/>
                    </a:cubicBezTo>
                    <a:cubicBezTo>
                      <a:pt x="2943" y="12618"/>
                      <a:pt x="3042" y="12364"/>
                      <a:pt x="3197" y="12153"/>
                    </a:cubicBezTo>
                    <a:cubicBezTo>
                      <a:pt x="3281" y="12027"/>
                      <a:pt x="3535" y="11773"/>
                      <a:pt x="3788" y="11548"/>
                    </a:cubicBezTo>
                    <a:cubicBezTo>
                      <a:pt x="3901" y="11449"/>
                      <a:pt x="4028" y="11337"/>
                      <a:pt x="4070" y="11294"/>
                    </a:cubicBezTo>
                    <a:cubicBezTo>
                      <a:pt x="4112" y="11252"/>
                      <a:pt x="4183" y="11196"/>
                      <a:pt x="4211" y="11168"/>
                    </a:cubicBezTo>
                    <a:cubicBezTo>
                      <a:pt x="4239" y="11139"/>
                      <a:pt x="4295" y="11083"/>
                      <a:pt x="4323" y="11055"/>
                    </a:cubicBezTo>
                    <a:cubicBezTo>
                      <a:pt x="4352" y="11027"/>
                      <a:pt x="4422" y="10956"/>
                      <a:pt x="4492" y="10900"/>
                    </a:cubicBezTo>
                    <a:cubicBezTo>
                      <a:pt x="4563" y="10844"/>
                      <a:pt x="4633" y="10773"/>
                      <a:pt x="4661" y="10745"/>
                    </a:cubicBezTo>
                    <a:lnTo>
                      <a:pt x="4675" y="10731"/>
                    </a:lnTo>
                    <a:cubicBezTo>
                      <a:pt x="4985" y="10435"/>
                      <a:pt x="4999" y="10435"/>
                      <a:pt x="5211" y="10379"/>
                    </a:cubicBezTo>
                    <a:lnTo>
                      <a:pt x="5225" y="10379"/>
                    </a:lnTo>
                    <a:cubicBezTo>
                      <a:pt x="5323" y="10365"/>
                      <a:pt x="5450" y="10337"/>
                      <a:pt x="5506" y="10309"/>
                    </a:cubicBezTo>
                    <a:cubicBezTo>
                      <a:pt x="5577" y="10294"/>
                      <a:pt x="5647" y="10280"/>
                      <a:pt x="5675" y="10280"/>
                    </a:cubicBezTo>
                    <a:cubicBezTo>
                      <a:pt x="5703" y="10280"/>
                      <a:pt x="5746" y="10280"/>
                      <a:pt x="5774" y="10266"/>
                    </a:cubicBezTo>
                    <a:cubicBezTo>
                      <a:pt x="5816" y="10252"/>
                      <a:pt x="5886" y="10238"/>
                      <a:pt x="5943" y="10238"/>
                    </a:cubicBezTo>
                    <a:lnTo>
                      <a:pt x="6041" y="10224"/>
                    </a:lnTo>
                    <a:lnTo>
                      <a:pt x="6055" y="10266"/>
                    </a:lnTo>
                    <a:close/>
                    <a:moveTo>
                      <a:pt x="11632" y="5464"/>
                    </a:moveTo>
                    <a:cubicBezTo>
                      <a:pt x="11660" y="5422"/>
                      <a:pt x="11688" y="5380"/>
                      <a:pt x="11716" y="5352"/>
                    </a:cubicBezTo>
                    <a:cubicBezTo>
                      <a:pt x="11857" y="5197"/>
                      <a:pt x="12125" y="4732"/>
                      <a:pt x="12181" y="4563"/>
                    </a:cubicBezTo>
                    <a:cubicBezTo>
                      <a:pt x="12195" y="4521"/>
                      <a:pt x="12223" y="4451"/>
                      <a:pt x="12237" y="4436"/>
                    </a:cubicBezTo>
                    <a:cubicBezTo>
                      <a:pt x="12251" y="4422"/>
                      <a:pt x="12280" y="4366"/>
                      <a:pt x="12322" y="4296"/>
                    </a:cubicBezTo>
                    <a:cubicBezTo>
                      <a:pt x="12420" y="4099"/>
                      <a:pt x="12772" y="3761"/>
                      <a:pt x="13054" y="3563"/>
                    </a:cubicBezTo>
                    <a:cubicBezTo>
                      <a:pt x="13124" y="3521"/>
                      <a:pt x="13265" y="3423"/>
                      <a:pt x="13279" y="3423"/>
                    </a:cubicBezTo>
                    <a:cubicBezTo>
                      <a:pt x="13293" y="3423"/>
                      <a:pt x="13336" y="3394"/>
                      <a:pt x="13378" y="3366"/>
                    </a:cubicBezTo>
                    <a:cubicBezTo>
                      <a:pt x="13476" y="3296"/>
                      <a:pt x="13645" y="3211"/>
                      <a:pt x="13744" y="3183"/>
                    </a:cubicBezTo>
                    <a:cubicBezTo>
                      <a:pt x="13800" y="3169"/>
                      <a:pt x="13857" y="3155"/>
                      <a:pt x="13899" y="3155"/>
                    </a:cubicBezTo>
                    <a:cubicBezTo>
                      <a:pt x="13955" y="3155"/>
                      <a:pt x="13983" y="3169"/>
                      <a:pt x="14012" y="3183"/>
                    </a:cubicBezTo>
                    <a:cubicBezTo>
                      <a:pt x="14012" y="3183"/>
                      <a:pt x="14054" y="3197"/>
                      <a:pt x="14124" y="3225"/>
                    </a:cubicBezTo>
                    <a:cubicBezTo>
                      <a:pt x="14237" y="3254"/>
                      <a:pt x="14392" y="3310"/>
                      <a:pt x="14406" y="3352"/>
                    </a:cubicBezTo>
                    <a:cubicBezTo>
                      <a:pt x="14420" y="3366"/>
                      <a:pt x="14420" y="3366"/>
                      <a:pt x="14420" y="3380"/>
                    </a:cubicBezTo>
                    <a:cubicBezTo>
                      <a:pt x="14406" y="3423"/>
                      <a:pt x="14209" y="3521"/>
                      <a:pt x="14096" y="3563"/>
                    </a:cubicBezTo>
                    <a:cubicBezTo>
                      <a:pt x="14054" y="3592"/>
                      <a:pt x="13983" y="3620"/>
                      <a:pt x="13955" y="3648"/>
                    </a:cubicBezTo>
                    <a:cubicBezTo>
                      <a:pt x="13927" y="3662"/>
                      <a:pt x="13857" y="3718"/>
                      <a:pt x="13814" y="3746"/>
                    </a:cubicBezTo>
                    <a:cubicBezTo>
                      <a:pt x="13758" y="3789"/>
                      <a:pt x="13575" y="3887"/>
                      <a:pt x="13392" y="3986"/>
                    </a:cubicBezTo>
                    <a:cubicBezTo>
                      <a:pt x="13139" y="4113"/>
                      <a:pt x="13054" y="4169"/>
                      <a:pt x="12998" y="4225"/>
                    </a:cubicBezTo>
                    <a:cubicBezTo>
                      <a:pt x="12927" y="4310"/>
                      <a:pt x="12786" y="4577"/>
                      <a:pt x="12786" y="4620"/>
                    </a:cubicBezTo>
                    <a:cubicBezTo>
                      <a:pt x="12786" y="4690"/>
                      <a:pt x="12674" y="4915"/>
                      <a:pt x="12603" y="4986"/>
                    </a:cubicBezTo>
                    <a:cubicBezTo>
                      <a:pt x="12575" y="5014"/>
                      <a:pt x="12491" y="5112"/>
                      <a:pt x="12434" y="5183"/>
                    </a:cubicBezTo>
                    <a:cubicBezTo>
                      <a:pt x="12322" y="5295"/>
                      <a:pt x="12195" y="5507"/>
                      <a:pt x="12139" y="5676"/>
                    </a:cubicBezTo>
                    <a:cubicBezTo>
                      <a:pt x="12096" y="5802"/>
                      <a:pt x="12040" y="5859"/>
                      <a:pt x="11815" y="6042"/>
                    </a:cubicBezTo>
                    <a:cubicBezTo>
                      <a:pt x="11547" y="6267"/>
                      <a:pt x="11505" y="6295"/>
                      <a:pt x="11364" y="6478"/>
                    </a:cubicBezTo>
                    <a:cubicBezTo>
                      <a:pt x="11308" y="6549"/>
                      <a:pt x="11209" y="6647"/>
                      <a:pt x="11167" y="6675"/>
                    </a:cubicBezTo>
                    <a:cubicBezTo>
                      <a:pt x="11111" y="6704"/>
                      <a:pt x="11083" y="6732"/>
                      <a:pt x="11069" y="6746"/>
                    </a:cubicBezTo>
                    <a:cubicBezTo>
                      <a:pt x="11069" y="6746"/>
                      <a:pt x="11054" y="6760"/>
                      <a:pt x="10618" y="7013"/>
                    </a:cubicBezTo>
                    <a:cubicBezTo>
                      <a:pt x="10548" y="7056"/>
                      <a:pt x="10533" y="7056"/>
                      <a:pt x="10533" y="7056"/>
                    </a:cubicBezTo>
                    <a:cubicBezTo>
                      <a:pt x="10519" y="7056"/>
                      <a:pt x="10505" y="7042"/>
                      <a:pt x="10505" y="7028"/>
                    </a:cubicBezTo>
                    <a:cubicBezTo>
                      <a:pt x="10505" y="7013"/>
                      <a:pt x="10491" y="6999"/>
                      <a:pt x="10632" y="6915"/>
                    </a:cubicBezTo>
                    <a:cubicBezTo>
                      <a:pt x="10815" y="6788"/>
                      <a:pt x="10829" y="6774"/>
                      <a:pt x="10885" y="6718"/>
                    </a:cubicBezTo>
                    <a:cubicBezTo>
                      <a:pt x="10900" y="6690"/>
                      <a:pt x="11012" y="6577"/>
                      <a:pt x="11125" y="6450"/>
                    </a:cubicBezTo>
                    <a:cubicBezTo>
                      <a:pt x="11322" y="6211"/>
                      <a:pt x="11406" y="6070"/>
                      <a:pt x="11463" y="5873"/>
                    </a:cubicBezTo>
                    <a:cubicBezTo>
                      <a:pt x="11477" y="5816"/>
                      <a:pt x="11505" y="5746"/>
                      <a:pt x="11519" y="5732"/>
                    </a:cubicBezTo>
                    <a:cubicBezTo>
                      <a:pt x="11533" y="5718"/>
                      <a:pt x="11533" y="5676"/>
                      <a:pt x="11533" y="5648"/>
                    </a:cubicBezTo>
                    <a:cubicBezTo>
                      <a:pt x="11533" y="5605"/>
                      <a:pt x="11547" y="5563"/>
                      <a:pt x="11575" y="5549"/>
                    </a:cubicBezTo>
                    <a:cubicBezTo>
                      <a:pt x="11590" y="5535"/>
                      <a:pt x="11618" y="5493"/>
                      <a:pt x="11632" y="5464"/>
                    </a:cubicBezTo>
                    <a:close/>
                    <a:moveTo>
                      <a:pt x="9632" y="85"/>
                    </a:moveTo>
                    <a:cubicBezTo>
                      <a:pt x="9646" y="85"/>
                      <a:pt x="9660" y="85"/>
                      <a:pt x="9674" y="85"/>
                    </a:cubicBezTo>
                    <a:cubicBezTo>
                      <a:pt x="9703" y="85"/>
                      <a:pt x="9717" y="99"/>
                      <a:pt x="9773" y="127"/>
                    </a:cubicBezTo>
                    <a:cubicBezTo>
                      <a:pt x="9773" y="127"/>
                      <a:pt x="9843" y="170"/>
                      <a:pt x="9843" y="212"/>
                    </a:cubicBezTo>
                    <a:cubicBezTo>
                      <a:pt x="9858" y="240"/>
                      <a:pt x="10069" y="437"/>
                      <a:pt x="10252" y="564"/>
                    </a:cubicBezTo>
                    <a:cubicBezTo>
                      <a:pt x="10491" y="719"/>
                      <a:pt x="10702" y="874"/>
                      <a:pt x="10745" y="888"/>
                    </a:cubicBezTo>
                    <a:cubicBezTo>
                      <a:pt x="10829" y="944"/>
                      <a:pt x="11012" y="1099"/>
                      <a:pt x="11139" y="1240"/>
                    </a:cubicBezTo>
                    <a:cubicBezTo>
                      <a:pt x="11280" y="1381"/>
                      <a:pt x="11604" y="1831"/>
                      <a:pt x="11632" y="1930"/>
                    </a:cubicBezTo>
                    <a:cubicBezTo>
                      <a:pt x="11646" y="1958"/>
                      <a:pt x="11660" y="1986"/>
                      <a:pt x="11674" y="2000"/>
                    </a:cubicBezTo>
                    <a:cubicBezTo>
                      <a:pt x="11688" y="2028"/>
                      <a:pt x="11716" y="2085"/>
                      <a:pt x="11730" y="2127"/>
                    </a:cubicBezTo>
                    <a:cubicBezTo>
                      <a:pt x="11759" y="2183"/>
                      <a:pt x="11801" y="2254"/>
                      <a:pt x="11829" y="2310"/>
                    </a:cubicBezTo>
                    <a:cubicBezTo>
                      <a:pt x="11857" y="2352"/>
                      <a:pt x="11899" y="2437"/>
                      <a:pt x="11928" y="2493"/>
                    </a:cubicBezTo>
                    <a:cubicBezTo>
                      <a:pt x="11970" y="2550"/>
                      <a:pt x="11998" y="2606"/>
                      <a:pt x="12012" y="2620"/>
                    </a:cubicBezTo>
                    <a:cubicBezTo>
                      <a:pt x="12054" y="2676"/>
                      <a:pt x="12082" y="2803"/>
                      <a:pt x="12125" y="3085"/>
                    </a:cubicBezTo>
                    <a:cubicBezTo>
                      <a:pt x="12139" y="3225"/>
                      <a:pt x="12139" y="3662"/>
                      <a:pt x="12096" y="3732"/>
                    </a:cubicBezTo>
                    <a:cubicBezTo>
                      <a:pt x="12096" y="3761"/>
                      <a:pt x="12082" y="3803"/>
                      <a:pt x="12082" y="3831"/>
                    </a:cubicBezTo>
                    <a:cubicBezTo>
                      <a:pt x="12082" y="3873"/>
                      <a:pt x="11843" y="4352"/>
                      <a:pt x="11702" y="4620"/>
                    </a:cubicBezTo>
                    <a:cubicBezTo>
                      <a:pt x="11674" y="4676"/>
                      <a:pt x="11632" y="4746"/>
                      <a:pt x="11618" y="4760"/>
                    </a:cubicBezTo>
                    <a:cubicBezTo>
                      <a:pt x="11575" y="4859"/>
                      <a:pt x="11561" y="4972"/>
                      <a:pt x="11547" y="5169"/>
                    </a:cubicBezTo>
                    <a:cubicBezTo>
                      <a:pt x="11547" y="5352"/>
                      <a:pt x="11547" y="5408"/>
                      <a:pt x="11505" y="5493"/>
                    </a:cubicBezTo>
                    <a:cubicBezTo>
                      <a:pt x="11477" y="5535"/>
                      <a:pt x="11463" y="5591"/>
                      <a:pt x="11463" y="5605"/>
                    </a:cubicBezTo>
                    <a:cubicBezTo>
                      <a:pt x="11463" y="5633"/>
                      <a:pt x="11364" y="5816"/>
                      <a:pt x="11364" y="5831"/>
                    </a:cubicBezTo>
                    <a:cubicBezTo>
                      <a:pt x="11209" y="6140"/>
                      <a:pt x="10942" y="6436"/>
                      <a:pt x="10646" y="6605"/>
                    </a:cubicBezTo>
                    <a:cubicBezTo>
                      <a:pt x="10590" y="6633"/>
                      <a:pt x="10519" y="6690"/>
                      <a:pt x="10477" y="6704"/>
                    </a:cubicBezTo>
                    <a:cubicBezTo>
                      <a:pt x="10477" y="6718"/>
                      <a:pt x="10407" y="6760"/>
                      <a:pt x="10379" y="6760"/>
                    </a:cubicBezTo>
                    <a:cubicBezTo>
                      <a:pt x="10350" y="6760"/>
                      <a:pt x="10224" y="6887"/>
                      <a:pt x="10153" y="6957"/>
                    </a:cubicBezTo>
                    <a:lnTo>
                      <a:pt x="10153" y="6957"/>
                    </a:lnTo>
                    <a:cubicBezTo>
                      <a:pt x="10167" y="6957"/>
                      <a:pt x="10195" y="6943"/>
                      <a:pt x="10252" y="6901"/>
                    </a:cubicBezTo>
                    <a:cubicBezTo>
                      <a:pt x="10350" y="6816"/>
                      <a:pt x="10745" y="6591"/>
                      <a:pt x="10801" y="6591"/>
                    </a:cubicBezTo>
                    <a:cubicBezTo>
                      <a:pt x="10815" y="6591"/>
                      <a:pt x="10815" y="6605"/>
                      <a:pt x="10815" y="6619"/>
                    </a:cubicBezTo>
                    <a:cubicBezTo>
                      <a:pt x="10815" y="6633"/>
                      <a:pt x="10801" y="6661"/>
                      <a:pt x="10787" y="6661"/>
                    </a:cubicBezTo>
                    <a:cubicBezTo>
                      <a:pt x="10773" y="6661"/>
                      <a:pt x="10759" y="6675"/>
                      <a:pt x="10716" y="6704"/>
                    </a:cubicBezTo>
                    <a:cubicBezTo>
                      <a:pt x="10674" y="6746"/>
                      <a:pt x="10576" y="6816"/>
                      <a:pt x="10477" y="6873"/>
                    </a:cubicBezTo>
                    <a:cubicBezTo>
                      <a:pt x="10379" y="6929"/>
                      <a:pt x="10252" y="7028"/>
                      <a:pt x="10195" y="7070"/>
                    </a:cubicBezTo>
                    <a:cubicBezTo>
                      <a:pt x="10111" y="7140"/>
                      <a:pt x="10097" y="7140"/>
                      <a:pt x="10097" y="7140"/>
                    </a:cubicBezTo>
                    <a:lnTo>
                      <a:pt x="10097" y="7140"/>
                    </a:lnTo>
                    <a:cubicBezTo>
                      <a:pt x="10083" y="7140"/>
                      <a:pt x="10083" y="7126"/>
                      <a:pt x="10069" y="7126"/>
                    </a:cubicBezTo>
                    <a:cubicBezTo>
                      <a:pt x="10069" y="7112"/>
                      <a:pt x="10069" y="7112"/>
                      <a:pt x="10069" y="7098"/>
                    </a:cubicBezTo>
                    <a:cubicBezTo>
                      <a:pt x="10069" y="7098"/>
                      <a:pt x="10069" y="7098"/>
                      <a:pt x="10069" y="7098"/>
                    </a:cubicBezTo>
                    <a:cubicBezTo>
                      <a:pt x="10069" y="7084"/>
                      <a:pt x="10055" y="7084"/>
                      <a:pt x="10055" y="7084"/>
                    </a:cubicBezTo>
                    <a:cubicBezTo>
                      <a:pt x="10041" y="7084"/>
                      <a:pt x="10041" y="7084"/>
                      <a:pt x="10041" y="7084"/>
                    </a:cubicBezTo>
                    <a:cubicBezTo>
                      <a:pt x="10041" y="7098"/>
                      <a:pt x="10041" y="7112"/>
                      <a:pt x="10055" y="7112"/>
                    </a:cubicBezTo>
                    <a:cubicBezTo>
                      <a:pt x="10069" y="7126"/>
                      <a:pt x="10083" y="7140"/>
                      <a:pt x="10069" y="7154"/>
                    </a:cubicBezTo>
                    <a:cubicBezTo>
                      <a:pt x="10069" y="7182"/>
                      <a:pt x="10041" y="7182"/>
                      <a:pt x="10012" y="7182"/>
                    </a:cubicBezTo>
                    <a:cubicBezTo>
                      <a:pt x="9970" y="7196"/>
                      <a:pt x="9815" y="7380"/>
                      <a:pt x="9801" y="7422"/>
                    </a:cubicBezTo>
                    <a:cubicBezTo>
                      <a:pt x="9801" y="7436"/>
                      <a:pt x="9787" y="7450"/>
                      <a:pt x="9773" y="7464"/>
                    </a:cubicBezTo>
                    <a:cubicBezTo>
                      <a:pt x="9759" y="7464"/>
                      <a:pt x="9745" y="7478"/>
                      <a:pt x="9745" y="7506"/>
                    </a:cubicBezTo>
                    <a:lnTo>
                      <a:pt x="9689" y="7605"/>
                    </a:lnTo>
                    <a:lnTo>
                      <a:pt x="9660" y="7492"/>
                    </a:lnTo>
                    <a:cubicBezTo>
                      <a:pt x="9632" y="7422"/>
                      <a:pt x="9632" y="7239"/>
                      <a:pt x="9674" y="7196"/>
                    </a:cubicBezTo>
                    <a:cubicBezTo>
                      <a:pt x="9689" y="7182"/>
                      <a:pt x="9703" y="7168"/>
                      <a:pt x="9703" y="7154"/>
                    </a:cubicBezTo>
                    <a:cubicBezTo>
                      <a:pt x="9703" y="7140"/>
                      <a:pt x="9703" y="7112"/>
                      <a:pt x="9731" y="7098"/>
                    </a:cubicBezTo>
                    <a:cubicBezTo>
                      <a:pt x="9731" y="7084"/>
                      <a:pt x="9787" y="7013"/>
                      <a:pt x="9872" y="6887"/>
                    </a:cubicBezTo>
                    <a:cubicBezTo>
                      <a:pt x="9956" y="6760"/>
                      <a:pt x="10083" y="6605"/>
                      <a:pt x="10195" y="6492"/>
                    </a:cubicBezTo>
                    <a:cubicBezTo>
                      <a:pt x="10463" y="6225"/>
                      <a:pt x="10576" y="6070"/>
                      <a:pt x="10829" y="5633"/>
                    </a:cubicBezTo>
                    <a:cubicBezTo>
                      <a:pt x="10843" y="5619"/>
                      <a:pt x="10885" y="5563"/>
                      <a:pt x="10928" y="5493"/>
                    </a:cubicBezTo>
                    <a:cubicBezTo>
                      <a:pt x="10970" y="5436"/>
                      <a:pt x="10998" y="5380"/>
                      <a:pt x="10998" y="5366"/>
                    </a:cubicBezTo>
                    <a:cubicBezTo>
                      <a:pt x="10998" y="5352"/>
                      <a:pt x="11012" y="5324"/>
                      <a:pt x="11026" y="5310"/>
                    </a:cubicBezTo>
                    <a:cubicBezTo>
                      <a:pt x="11069" y="5267"/>
                      <a:pt x="11266" y="4732"/>
                      <a:pt x="11294" y="4549"/>
                    </a:cubicBezTo>
                    <a:cubicBezTo>
                      <a:pt x="11294" y="4535"/>
                      <a:pt x="11308" y="4436"/>
                      <a:pt x="11322" y="4408"/>
                    </a:cubicBezTo>
                    <a:cubicBezTo>
                      <a:pt x="11336" y="4408"/>
                      <a:pt x="11350" y="4352"/>
                      <a:pt x="11364" y="4267"/>
                    </a:cubicBezTo>
                    <a:cubicBezTo>
                      <a:pt x="11547" y="3606"/>
                      <a:pt x="11561" y="3493"/>
                      <a:pt x="11519" y="3099"/>
                    </a:cubicBezTo>
                    <a:cubicBezTo>
                      <a:pt x="11505" y="2887"/>
                      <a:pt x="11491" y="2831"/>
                      <a:pt x="11421" y="2676"/>
                    </a:cubicBezTo>
                    <a:cubicBezTo>
                      <a:pt x="11378" y="2578"/>
                      <a:pt x="11308" y="2437"/>
                      <a:pt x="11280" y="2381"/>
                    </a:cubicBezTo>
                    <a:cubicBezTo>
                      <a:pt x="11238" y="2324"/>
                      <a:pt x="11181" y="2226"/>
                      <a:pt x="11153" y="2169"/>
                    </a:cubicBezTo>
                    <a:cubicBezTo>
                      <a:pt x="11125" y="2127"/>
                      <a:pt x="11083" y="2043"/>
                      <a:pt x="11054" y="2014"/>
                    </a:cubicBezTo>
                    <a:cubicBezTo>
                      <a:pt x="11026" y="1972"/>
                      <a:pt x="10970" y="1902"/>
                      <a:pt x="10942" y="1845"/>
                    </a:cubicBezTo>
                    <a:cubicBezTo>
                      <a:pt x="10871" y="1705"/>
                      <a:pt x="10745" y="1451"/>
                      <a:pt x="10731" y="1409"/>
                    </a:cubicBezTo>
                    <a:cubicBezTo>
                      <a:pt x="10716" y="1338"/>
                      <a:pt x="10576" y="1113"/>
                      <a:pt x="10505" y="1043"/>
                    </a:cubicBezTo>
                    <a:cubicBezTo>
                      <a:pt x="10435" y="972"/>
                      <a:pt x="10294" y="888"/>
                      <a:pt x="10195" y="832"/>
                    </a:cubicBezTo>
                    <a:cubicBezTo>
                      <a:pt x="10111" y="803"/>
                      <a:pt x="9886" y="550"/>
                      <a:pt x="9815" y="409"/>
                    </a:cubicBezTo>
                    <a:cubicBezTo>
                      <a:pt x="9731" y="268"/>
                      <a:pt x="9674" y="198"/>
                      <a:pt x="9632" y="198"/>
                    </a:cubicBezTo>
                    <a:cubicBezTo>
                      <a:pt x="9604" y="198"/>
                      <a:pt x="9590" y="184"/>
                      <a:pt x="9576" y="156"/>
                    </a:cubicBezTo>
                    <a:cubicBezTo>
                      <a:pt x="9576" y="127"/>
                      <a:pt x="9590" y="99"/>
                      <a:pt x="9632" y="85"/>
                    </a:cubicBezTo>
                    <a:close/>
                    <a:moveTo>
                      <a:pt x="7816" y="3732"/>
                    </a:moveTo>
                    <a:cubicBezTo>
                      <a:pt x="7858" y="3662"/>
                      <a:pt x="7914" y="3549"/>
                      <a:pt x="7971" y="3465"/>
                    </a:cubicBezTo>
                    <a:cubicBezTo>
                      <a:pt x="7999" y="3423"/>
                      <a:pt x="8013" y="3394"/>
                      <a:pt x="8013" y="3380"/>
                    </a:cubicBezTo>
                    <a:cubicBezTo>
                      <a:pt x="8027" y="3324"/>
                      <a:pt x="8252" y="3085"/>
                      <a:pt x="8309" y="3028"/>
                    </a:cubicBezTo>
                    <a:cubicBezTo>
                      <a:pt x="8407" y="2930"/>
                      <a:pt x="8506" y="2817"/>
                      <a:pt x="8534" y="2761"/>
                    </a:cubicBezTo>
                    <a:cubicBezTo>
                      <a:pt x="8618" y="2662"/>
                      <a:pt x="8632" y="2662"/>
                      <a:pt x="8646" y="2662"/>
                    </a:cubicBezTo>
                    <a:cubicBezTo>
                      <a:pt x="8675" y="2662"/>
                      <a:pt x="8689" y="2704"/>
                      <a:pt x="8689" y="2747"/>
                    </a:cubicBezTo>
                    <a:cubicBezTo>
                      <a:pt x="8689" y="2775"/>
                      <a:pt x="8717" y="2902"/>
                      <a:pt x="8745" y="3000"/>
                    </a:cubicBezTo>
                    <a:cubicBezTo>
                      <a:pt x="8801" y="3197"/>
                      <a:pt x="8830" y="3437"/>
                      <a:pt x="8773" y="3507"/>
                    </a:cubicBezTo>
                    <a:cubicBezTo>
                      <a:pt x="8759" y="3535"/>
                      <a:pt x="8731" y="3535"/>
                      <a:pt x="8661" y="3535"/>
                    </a:cubicBezTo>
                    <a:cubicBezTo>
                      <a:pt x="8632" y="3535"/>
                      <a:pt x="8590" y="3535"/>
                      <a:pt x="8520" y="3535"/>
                    </a:cubicBezTo>
                    <a:cubicBezTo>
                      <a:pt x="8449" y="3535"/>
                      <a:pt x="8421" y="3521"/>
                      <a:pt x="8379" y="3521"/>
                    </a:cubicBezTo>
                    <a:cubicBezTo>
                      <a:pt x="8323" y="3521"/>
                      <a:pt x="8294" y="3535"/>
                      <a:pt x="8238" y="3563"/>
                    </a:cubicBezTo>
                    <a:cubicBezTo>
                      <a:pt x="8125" y="3620"/>
                      <a:pt x="8097" y="3634"/>
                      <a:pt x="7942" y="3789"/>
                    </a:cubicBezTo>
                    <a:cubicBezTo>
                      <a:pt x="7788" y="3944"/>
                      <a:pt x="7759" y="3944"/>
                      <a:pt x="7759" y="3944"/>
                    </a:cubicBezTo>
                    <a:lnTo>
                      <a:pt x="7745" y="3944"/>
                    </a:lnTo>
                    <a:lnTo>
                      <a:pt x="7731" y="3930"/>
                    </a:lnTo>
                    <a:cubicBezTo>
                      <a:pt x="7731" y="3915"/>
                      <a:pt x="7717" y="3915"/>
                      <a:pt x="7816" y="3732"/>
                    </a:cubicBezTo>
                    <a:close/>
                    <a:moveTo>
                      <a:pt x="3211" y="6211"/>
                    </a:moveTo>
                    <a:lnTo>
                      <a:pt x="3239" y="6394"/>
                    </a:lnTo>
                    <a:lnTo>
                      <a:pt x="3141" y="6281"/>
                    </a:lnTo>
                    <a:cubicBezTo>
                      <a:pt x="3126" y="6253"/>
                      <a:pt x="3084" y="6183"/>
                      <a:pt x="3070" y="6140"/>
                    </a:cubicBezTo>
                    <a:lnTo>
                      <a:pt x="3014" y="6056"/>
                    </a:lnTo>
                    <a:lnTo>
                      <a:pt x="3084" y="5985"/>
                    </a:lnTo>
                    <a:cubicBezTo>
                      <a:pt x="3169" y="5915"/>
                      <a:pt x="3211" y="5802"/>
                      <a:pt x="3239" y="5662"/>
                    </a:cubicBezTo>
                    <a:cubicBezTo>
                      <a:pt x="3253" y="5493"/>
                      <a:pt x="3310" y="5281"/>
                      <a:pt x="3380" y="5141"/>
                    </a:cubicBezTo>
                    <a:cubicBezTo>
                      <a:pt x="3464" y="4957"/>
                      <a:pt x="3577" y="4746"/>
                      <a:pt x="3633" y="4676"/>
                    </a:cubicBezTo>
                    <a:cubicBezTo>
                      <a:pt x="3662" y="4648"/>
                      <a:pt x="3704" y="4563"/>
                      <a:pt x="3746" y="4507"/>
                    </a:cubicBezTo>
                    <a:cubicBezTo>
                      <a:pt x="3788" y="4451"/>
                      <a:pt x="3845" y="4380"/>
                      <a:pt x="3873" y="4338"/>
                    </a:cubicBezTo>
                    <a:cubicBezTo>
                      <a:pt x="3901" y="4310"/>
                      <a:pt x="3957" y="4225"/>
                      <a:pt x="4000" y="4155"/>
                    </a:cubicBezTo>
                    <a:cubicBezTo>
                      <a:pt x="4126" y="3972"/>
                      <a:pt x="4338" y="3775"/>
                      <a:pt x="4521" y="3634"/>
                    </a:cubicBezTo>
                    <a:cubicBezTo>
                      <a:pt x="4563" y="3606"/>
                      <a:pt x="4619" y="3563"/>
                      <a:pt x="4633" y="3549"/>
                    </a:cubicBezTo>
                    <a:cubicBezTo>
                      <a:pt x="4718" y="3465"/>
                      <a:pt x="5070" y="3282"/>
                      <a:pt x="5140" y="3282"/>
                    </a:cubicBezTo>
                    <a:cubicBezTo>
                      <a:pt x="5154" y="3268"/>
                      <a:pt x="5281" y="3225"/>
                      <a:pt x="5478" y="3127"/>
                    </a:cubicBezTo>
                    <a:cubicBezTo>
                      <a:pt x="5647" y="3042"/>
                      <a:pt x="5802" y="2972"/>
                      <a:pt x="5830" y="2958"/>
                    </a:cubicBezTo>
                    <a:cubicBezTo>
                      <a:pt x="5886" y="2944"/>
                      <a:pt x="6112" y="2831"/>
                      <a:pt x="6309" y="2747"/>
                    </a:cubicBezTo>
                    <a:cubicBezTo>
                      <a:pt x="6393" y="2704"/>
                      <a:pt x="6520" y="2662"/>
                      <a:pt x="6591" y="2648"/>
                    </a:cubicBezTo>
                    <a:cubicBezTo>
                      <a:pt x="6661" y="2634"/>
                      <a:pt x="6774" y="2634"/>
                      <a:pt x="6844" y="2634"/>
                    </a:cubicBezTo>
                    <a:cubicBezTo>
                      <a:pt x="6914" y="2634"/>
                      <a:pt x="6943" y="2634"/>
                      <a:pt x="6943" y="2662"/>
                    </a:cubicBezTo>
                    <a:cubicBezTo>
                      <a:pt x="6943" y="2676"/>
                      <a:pt x="6943" y="2690"/>
                      <a:pt x="6830" y="2719"/>
                    </a:cubicBezTo>
                    <a:cubicBezTo>
                      <a:pt x="6633" y="2761"/>
                      <a:pt x="6393" y="2916"/>
                      <a:pt x="6267" y="3085"/>
                    </a:cubicBezTo>
                    <a:cubicBezTo>
                      <a:pt x="6140" y="3254"/>
                      <a:pt x="5999" y="3507"/>
                      <a:pt x="5943" y="3676"/>
                    </a:cubicBezTo>
                    <a:cubicBezTo>
                      <a:pt x="5901" y="3789"/>
                      <a:pt x="5830" y="4141"/>
                      <a:pt x="5816" y="4310"/>
                    </a:cubicBezTo>
                    <a:cubicBezTo>
                      <a:pt x="5816" y="4422"/>
                      <a:pt x="5802" y="4493"/>
                      <a:pt x="5788" y="4591"/>
                    </a:cubicBezTo>
                    <a:cubicBezTo>
                      <a:pt x="5774" y="4605"/>
                      <a:pt x="5774" y="4634"/>
                      <a:pt x="5760" y="4662"/>
                    </a:cubicBezTo>
                    <a:cubicBezTo>
                      <a:pt x="5732" y="4732"/>
                      <a:pt x="5746" y="4929"/>
                      <a:pt x="5788" y="5169"/>
                    </a:cubicBezTo>
                    <a:cubicBezTo>
                      <a:pt x="5816" y="5267"/>
                      <a:pt x="5816" y="5310"/>
                      <a:pt x="5802" y="5324"/>
                    </a:cubicBezTo>
                    <a:cubicBezTo>
                      <a:pt x="5788" y="5338"/>
                      <a:pt x="5774" y="5338"/>
                      <a:pt x="5774" y="5338"/>
                    </a:cubicBezTo>
                    <a:cubicBezTo>
                      <a:pt x="5760" y="5338"/>
                      <a:pt x="5746" y="5338"/>
                      <a:pt x="5718" y="5324"/>
                    </a:cubicBezTo>
                    <a:cubicBezTo>
                      <a:pt x="5703" y="5310"/>
                      <a:pt x="5661" y="5295"/>
                      <a:pt x="5647" y="5295"/>
                    </a:cubicBezTo>
                    <a:cubicBezTo>
                      <a:pt x="5619" y="5295"/>
                      <a:pt x="5563" y="5281"/>
                      <a:pt x="5520" y="5267"/>
                    </a:cubicBezTo>
                    <a:cubicBezTo>
                      <a:pt x="5492" y="5267"/>
                      <a:pt x="5450" y="5253"/>
                      <a:pt x="5394" y="5253"/>
                    </a:cubicBezTo>
                    <a:cubicBezTo>
                      <a:pt x="5281" y="5253"/>
                      <a:pt x="5182" y="5267"/>
                      <a:pt x="5168" y="5281"/>
                    </a:cubicBezTo>
                    <a:cubicBezTo>
                      <a:pt x="5154" y="5295"/>
                      <a:pt x="5112" y="5310"/>
                      <a:pt x="5084" y="5310"/>
                    </a:cubicBezTo>
                    <a:cubicBezTo>
                      <a:pt x="5070" y="5310"/>
                      <a:pt x="5056" y="5310"/>
                      <a:pt x="5056" y="5310"/>
                    </a:cubicBezTo>
                    <a:cubicBezTo>
                      <a:pt x="5042" y="5324"/>
                      <a:pt x="5028" y="5338"/>
                      <a:pt x="4999" y="5338"/>
                    </a:cubicBezTo>
                    <a:cubicBezTo>
                      <a:pt x="4985" y="5338"/>
                      <a:pt x="4943" y="5352"/>
                      <a:pt x="4915" y="5380"/>
                    </a:cubicBezTo>
                    <a:cubicBezTo>
                      <a:pt x="4802" y="5464"/>
                      <a:pt x="4647" y="5549"/>
                      <a:pt x="4535" y="5591"/>
                    </a:cubicBezTo>
                    <a:cubicBezTo>
                      <a:pt x="4422" y="5619"/>
                      <a:pt x="4366" y="5633"/>
                      <a:pt x="4197" y="5633"/>
                    </a:cubicBezTo>
                    <a:lnTo>
                      <a:pt x="4154" y="5633"/>
                    </a:lnTo>
                    <a:cubicBezTo>
                      <a:pt x="4014" y="5633"/>
                      <a:pt x="3901" y="5633"/>
                      <a:pt x="3845" y="5662"/>
                    </a:cubicBezTo>
                    <a:cubicBezTo>
                      <a:pt x="3521" y="5746"/>
                      <a:pt x="3380" y="5845"/>
                      <a:pt x="3267" y="6014"/>
                    </a:cubicBezTo>
                    <a:cubicBezTo>
                      <a:pt x="3211" y="6126"/>
                      <a:pt x="3197" y="6140"/>
                      <a:pt x="3211" y="6211"/>
                    </a:cubicBezTo>
                    <a:close/>
                    <a:moveTo>
                      <a:pt x="9604" y="8210"/>
                    </a:moveTo>
                    <a:cubicBezTo>
                      <a:pt x="9604" y="8239"/>
                      <a:pt x="9576" y="8239"/>
                      <a:pt x="9520" y="8253"/>
                    </a:cubicBezTo>
                    <a:cubicBezTo>
                      <a:pt x="9505" y="8253"/>
                      <a:pt x="9463" y="8253"/>
                      <a:pt x="9421" y="8253"/>
                    </a:cubicBezTo>
                    <a:cubicBezTo>
                      <a:pt x="9379" y="8253"/>
                      <a:pt x="9336" y="8253"/>
                      <a:pt x="9294" y="8253"/>
                    </a:cubicBezTo>
                    <a:lnTo>
                      <a:pt x="9168" y="8239"/>
                    </a:lnTo>
                    <a:lnTo>
                      <a:pt x="8970" y="8351"/>
                    </a:lnTo>
                    <a:cubicBezTo>
                      <a:pt x="8858" y="8422"/>
                      <a:pt x="8773" y="8464"/>
                      <a:pt x="8773" y="8478"/>
                    </a:cubicBezTo>
                    <a:cubicBezTo>
                      <a:pt x="8759" y="8492"/>
                      <a:pt x="8745" y="8506"/>
                      <a:pt x="8731" y="8506"/>
                    </a:cubicBezTo>
                    <a:cubicBezTo>
                      <a:pt x="8703" y="8506"/>
                      <a:pt x="8675" y="8478"/>
                      <a:pt x="8632" y="8393"/>
                    </a:cubicBezTo>
                    <a:cubicBezTo>
                      <a:pt x="8562" y="8281"/>
                      <a:pt x="8463" y="8154"/>
                      <a:pt x="8323" y="7999"/>
                    </a:cubicBezTo>
                    <a:cubicBezTo>
                      <a:pt x="8266" y="7943"/>
                      <a:pt x="8196" y="7858"/>
                      <a:pt x="8168" y="7830"/>
                    </a:cubicBezTo>
                    <a:cubicBezTo>
                      <a:pt x="8154" y="7802"/>
                      <a:pt x="8111" y="7760"/>
                      <a:pt x="8069" y="7746"/>
                    </a:cubicBezTo>
                    <a:cubicBezTo>
                      <a:pt x="8041" y="7718"/>
                      <a:pt x="7956" y="7633"/>
                      <a:pt x="7914" y="7549"/>
                    </a:cubicBezTo>
                    <a:cubicBezTo>
                      <a:pt x="7858" y="7478"/>
                      <a:pt x="7802" y="7408"/>
                      <a:pt x="7788" y="7394"/>
                    </a:cubicBezTo>
                    <a:cubicBezTo>
                      <a:pt x="7759" y="7394"/>
                      <a:pt x="7745" y="7365"/>
                      <a:pt x="7731" y="7337"/>
                    </a:cubicBezTo>
                    <a:cubicBezTo>
                      <a:pt x="7703" y="7253"/>
                      <a:pt x="6900" y="6394"/>
                      <a:pt x="6816" y="6366"/>
                    </a:cubicBezTo>
                    <a:cubicBezTo>
                      <a:pt x="6802" y="6352"/>
                      <a:pt x="6788" y="6338"/>
                      <a:pt x="6774" y="6309"/>
                    </a:cubicBezTo>
                    <a:cubicBezTo>
                      <a:pt x="6774" y="6309"/>
                      <a:pt x="6760" y="6295"/>
                      <a:pt x="6745" y="6295"/>
                    </a:cubicBezTo>
                    <a:lnTo>
                      <a:pt x="6745" y="6295"/>
                    </a:lnTo>
                    <a:lnTo>
                      <a:pt x="6745" y="6309"/>
                    </a:lnTo>
                    <a:cubicBezTo>
                      <a:pt x="6745" y="6309"/>
                      <a:pt x="6760" y="6338"/>
                      <a:pt x="6788" y="6366"/>
                    </a:cubicBezTo>
                    <a:cubicBezTo>
                      <a:pt x="6816" y="6394"/>
                      <a:pt x="6872" y="6436"/>
                      <a:pt x="6900" y="6478"/>
                    </a:cubicBezTo>
                    <a:cubicBezTo>
                      <a:pt x="6914" y="6506"/>
                      <a:pt x="7013" y="6605"/>
                      <a:pt x="7083" y="6690"/>
                    </a:cubicBezTo>
                    <a:cubicBezTo>
                      <a:pt x="7168" y="6760"/>
                      <a:pt x="7266" y="6887"/>
                      <a:pt x="7309" y="6929"/>
                    </a:cubicBezTo>
                    <a:cubicBezTo>
                      <a:pt x="7351" y="6985"/>
                      <a:pt x="7435" y="7084"/>
                      <a:pt x="7478" y="7140"/>
                    </a:cubicBezTo>
                    <a:cubicBezTo>
                      <a:pt x="7534" y="7211"/>
                      <a:pt x="7604" y="7281"/>
                      <a:pt x="7619" y="7309"/>
                    </a:cubicBezTo>
                    <a:cubicBezTo>
                      <a:pt x="7647" y="7337"/>
                      <a:pt x="7689" y="7380"/>
                      <a:pt x="7717" y="7422"/>
                    </a:cubicBezTo>
                    <a:cubicBezTo>
                      <a:pt x="7745" y="7464"/>
                      <a:pt x="7802" y="7534"/>
                      <a:pt x="7830" y="7591"/>
                    </a:cubicBezTo>
                    <a:cubicBezTo>
                      <a:pt x="7900" y="7689"/>
                      <a:pt x="8013" y="7802"/>
                      <a:pt x="8041" y="7816"/>
                    </a:cubicBezTo>
                    <a:cubicBezTo>
                      <a:pt x="8069" y="7830"/>
                      <a:pt x="8140" y="7929"/>
                      <a:pt x="8154" y="7943"/>
                    </a:cubicBezTo>
                    <a:cubicBezTo>
                      <a:pt x="8238" y="8055"/>
                      <a:pt x="8449" y="8281"/>
                      <a:pt x="8576" y="8422"/>
                    </a:cubicBezTo>
                    <a:cubicBezTo>
                      <a:pt x="8604" y="8450"/>
                      <a:pt x="8646" y="8492"/>
                      <a:pt x="8646" y="8520"/>
                    </a:cubicBezTo>
                    <a:cubicBezTo>
                      <a:pt x="8646" y="8534"/>
                      <a:pt x="8618" y="8562"/>
                      <a:pt x="8562" y="8605"/>
                    </a:cubicBezTo>
                    <a:cubicBezTo>
                      <a:pt x="8520" y="8633"/>
                      <a:pt x="8435" y="8689"/>
                      <a:pt x="8379" y="8731"/>
                    </a:cubicBezTo>
                    <a:cubicBezTo>
                      <a:pt x="8323" y="8760"/>
                      <a:pt x="8266" y="8802"/>
                      <a:pt x="8252" y="8816"/>
                    </a:cubicBezTo>
                    <a:cubicBezTo>
                      <a:pt x="8238" y="8830"/>
                      <a:pt x="8210" y="8858"/>
                      <a:pt x="8182" y="8858"/>
                    </a:cubicBezTo>
                    <a:cubicBezTo>
                      <a:pt x="8168" y="8872"/>
                      <a:pt x="8097" y="8914"/>
                      <a:pt x="8013" y="8971"/>
                    </a:cubicBezTo>
                    <a:cubicBezTo>
                      <a:pt x="7942" y="9013"/>
                      <a:pt x="7858" y="9069"/>
                      <a:pt x="7844" y="9083"/>
                    </a:cubicBezTo>
                    <a:cubicBezTo>
                      <a:pt x="7759" y="9112"/>
                      <a:pt x="7689" y="9168"/>
                      <a:pt x="7675" y="9182"/>
                    </a:cubicBezTo>
                    <a:cubicBezTo>
                      <a:pt x="7675" y="9210"/>
                      <a:pt x="7661" y="9224"/>
                      <a:pt x="7633" y="9224"/>
                    </a:cubicBezTo>
                    <a:cubicBezTo>
                      <a:pt x="7633" y="9224"/>
                      <a:pt x="7619" y="9224"/>
                      <a:pt x="7619" y="9238"/>
                    </a:cubicBezTo>
                    <a:cubicBezTo>
                      <a:pt x="7604" y="9267"/>
                      <a:pt x="7576" y="9281"/>
                      <a:pt x="7562" y="9281"/>
                    </a:cubicBezTo>
                    <a:cubicBezTo>
                      <a:pt x="7548" y="9281"/>
                      <a:pt x="7520" y="9267"/>
                      <a:pt x="7506" y="9196"/>
                    </a:cubicBezTo>
                    <a:cubicBezTo>
                      <a:pt x="7506" y="9168"/>
                      <a:pt x="7478" y="9098"/>
                      <a:pt x="7435" y="9069"/>
                    </a:cubicBezTo>
                    <a:cubicBezTo>
                      <a:pt x="7379" y="8999"/>
                      <a:pt x="7154" y="8844"/>
                      <a:pt x="6971" y="8760"/>
                    </a:cubicBezTo>
                    <a:cubicBezTo>
                      <a:pt x="6774" y="8661"/>
                      <a:pt x="6703" y="8605"/>
                      <a:pt x="6562" y="8436"/>
                    </a:cubicBezTo>
                    <a:cubicBezTo>
                      <a:pt x="6464" y="8309"/>
                      <a:pt x="6267" y="8140"/>
                      <a:pt x="6182" y="8112"/>
                    </a:cubicBezTo>
                    <a:cubicBezTo>
                      <a:pt x="6154" y="8112"/>
                      <a:pt x="6098" y="8084"/>
                      <a:pt x="6055" y="8070"/>
                    </a:cubicBezTo>
                    <a:cubicBezTo>
                      <a:pt x="6013" y="8055"/>
                      <a:pt x="5957" y="8027"/>
                      <a:pt x="5915" y="8027"/>
                    </a:cubicBezTo>
                    <a:cubicBezTo>
                      <a:pt x="5675" y="8013"/>
                      <a:pt x="5633" y="7971"/>
                      <a:pt x="5619" y="7943"/>
                    </a:cubicBezTo>
                    <a:cubicBezTo>
                      <a:pt x="5605" y="7901"/>
                      <a:pt x="5380" y="7661"/>
                      <a:pt x="5295" y="7619"/>
                    </a:cubicBezTo>
                    <a:cubicBezTo>
                      <a:pt x="5239" y="7591"/>
                      <a:pt x="5225" y="7577"/>
                      <a:pt x="5225" y="7563"/>
                    </a:cubicBezTo>
                    <a:cubicBezTo>
                      <a:pt x="5196" y="7520"/>
                      <a:pt x="4901" y="7309"/>
                      <a:pt x="4718" y="7196"/>
                    </a:cubicBezTo>
                    <a:cubicBezTo>
                      <a:pt x="4704" y="7196"/>
                      <a:pt x="4647" y="7154"/>
                      <a:pt x="4591" y="7126"/>
                    </a:cubicBezTo>
                    <a:cubicBezTo>
                      <a:pt x="4549" y="7098"/>
                      <a:pt x="4478" y="7070"/>
                      <a:pt x="4422" y="7056"/>
                    </a:cubicBezTo>
                    <a:cubicBezTo>
                      <a:pt x="4380" y="7042"/>
                      <a:pt x="4295" y="7028"/>
                      <a:pt x="4239" y="7013"/>
                    </a:cubicBezTo>
                    <a:cubicBezTo>
                      <a:pt x="4183" y="6999"/>
                      <a:pt x="4056" y="6985"/>
                      <a:pt x="3929" y="6957"/>
                    </a:cubicBezTo>
                    <a:cubicBezTo>
                      <a:pt x="3563" y="6901"/>
                      <a:pt x="3464" y="6816"/>
                      <a:pt x="3352" y="6422"/>
                    </a:cubicBezTo>
                    <a:cubicBezTo>
                      <a:pt x="3281" y="6225"/>
                      <a:pt x="3281" y="6211"/>
                      <a:pt x="3352" y="6098"/>
                    </a:cubicBezTo>
                    <a:cubicBezTo>
                      <a:pt x="3450" y="5915"/>
                      <a:pt x="3591" y="5802"/>
                      <a:pt x="3774" y="5760"/>
                    </a:cubicBezTo>
                    <a:cubicBezTo>
                      <a:pt x="3831" y="5746"/>
                      <a:pt x="3901" y="5732"/>
                      <a:pt x="3943" y="5718"/>
                    </a:cubicBezTo>
                    <a:cubicBezTo>
                      <a:pt x="3971" y="5704"/>
                      <a:pt x="4056" y="5704"/>
                      <a:pt x="4154" y="5704"/>
                    </a:cubicBezTo>
                    <a:lnTo>
                      <a:pt x="4183" y="5704"/>
                    </a:lnTo>
                    <a:lnTo>
                      <a:pt x="4225" y="5704"/>
                    </a:lnTo>
                    <a:cubicBezTo>
                      <a:pt x="4323" y="5704"/>
                      <a:pt x="4394" y="5690"/>
                      <a:pt x="4492" y="5662"/>
                    </a:cubicBezTo>
                    <a:cubicBezTo>
                      <a:pt x="4577" y="5633"/>
                      <a:pt x="4633" y="5605"/>
                      <a:pt x="4647" y="5605"/>
                    </a:cubicBezTo>
                    <a:cubicBezTo>
                      <a:pt x="4661" y="5577"/>
                      <a:pt x="4732" y="5549"/>
                      <a:pt x="4746" y="5535"/>
                    </a:cubicBezTo>
                    <a:cubicBezTo>
                      <a:pt x="4788" y="5521"/>
                      <a:pt x="4859" y="5479"/>
                      <a:pt x="4887" y="5450"/>
                    </a:cubicBezTo>
                    <a:cubicBezTo>
                      <a:pt x="4971" y="5366"/>
                      <a:pt x="5211" y="5267"/>
                      <a:pt x="5323" y="5267"/>
                    </a:cubicBezTo>
                    <a:lnTo>
                      <a:pt x="5351" y="5267"/>
                    </a:lnTo>
                    <a:cubicBezTo>
                      <a:pt x="5464" y="5267"/>
                      <a:pt x="5675" y="5295"/>
                      <a:pt x="5718" y="5324"/>
                    </a:cubicBezTo>
                    <a:cubicBezTo>
                      <a:pt x="5746" y="5366"/>
                      <a:pt x="5774" y="5366"/>
                      <a:pt x="5788" y="5366"/>
                    </a:cubicBezTo>
                    <a:cubicBezTo>
                      <a:pt x="5788" y="5366"/>
                      <a:pt x="5802" y="5366"/>
                      <a:pt x="5802" y="5352"/>
                    </a:cubicBezTo>
                    <a:cubicBezTo>
                      <a:pt x="5816" y="5352"/>
                      <a:pt x="5830" y="5310"/>
                      <a:pt x="5830" y="5169"/>
                    </a:cubicBezTo>
                    <a:cubicBezTo>
                      <a:pt x="5802" y="4845"/>
                      <a:pt x="5816" y="4760"/>
                      <a:pt x="5858" y="4620"/>
                    </a:cubicBezTo>
                    <a:cubicBezTo>
                      <a:pt x="5872" y="4549"/>
                      <a:pt x="5901" y="4408"/>
                      <a:pt x="5915" y="4310"/>
                    </a:cubicBezTo>
                    <a:cubicBezTo>
                      <a:pt x="5985" y="3775"/>
                      <a:pt x="6055" y="3549"/>
                      <a:pt x="6295" y="3183"/>
                    </a:cubicBezTo>
                    <a:cubicBezTo>
                      <a:pt x="6450" y="2944"/>
                      <a:pt x="6633" y="2831"/>
                      <a:pt x="6985" y="2704"/>
                    </a:cubicBezTo>
                    <a:cubicBezTo>
                      <a:pt x="7083" y="2676"/>
                      <a:pt x="7196" y="2634"/>
                      <a:pt x="7238" y="2634"/>
                    </a:cubicBezTo>
                    <a:lnTo>
                      <a:pt x="7238" y="2634"/>
                    </a:lnTo>
                    <a:cubicBezTo>
                      <a:pt x="7266" y="2634"/>
                      <a:pt x="7337" y="2676"/>
                      <a:pt x="7407" y="2704"/>
                    </a:cubicBezTo>
                    <a:cubicBezTo>
                      <a:pt x="7534" y="2775"/>
                      <a:pt x="7534" y="2775"/>
                      <a:pt x="7534" y="2887"/>
                    </a:cubicBezTo>
                    <a:cubicBezTo>
                      <a:pt x="7548" y="3099"/>
                      <a:pt x="7478" y="3662"/>
                      <a:pt x="7365" y="4084"/>
                    </a:cubicBezTo>
                    <a:cubicBezTo>
                      <a:pt x="7281" y="4408"/>
                      <a:pt x="7266" y="4690"/>
                      <a:pt x="7337" y="4873"/>
                    </a:cubicBezTo>
                    <a:cubicBezTo>
                      <a:pt x="7365" y="4957"/>
                      <a:pt x="7407" y="5014"/>
                      <a:pt x="7421" y="5028"/>
                    </a:cubicBezTo>
                    <a:cubicBezTo>
                      <a:pt x="7435" y="5056"/>
                      <a:pt x="7464" y="5098"/>
                      <a:pt x="7478" y="5141"/>
                    </a:cubicBezTo>
                    <a:cubicBezTo>
                      <a:pt x="7492" y="5169"/>
                      <a:pt x="7534" y="5239"/>
                      <a:pt x="7576" y="5295"/>
                    </a:cubicBezTo>
                    <a:cubicBezTo>
                      <a:pt x="7590" y="5338"/>
                      <a:pt x="7647" y="5422"/>
                      <a:pt x="7647" y="5450"/>
                    </a:cubicBezTo>
                    <a:cubicBezTo>
                      <a:pt x="7647" y="5464"/>
                      <a:pt x="7647" y="5479"/>
                      <a:pt x="7661" y="5479"/>
                    </a:cubicBezTo>
                    <a:cubicBezTo>
                      <a:pt x="7675" y="5493"/>
                      <a:pt x="7703" y="5591"/>
                      <a:pt x="7717" y="5605"/>
                    </a:cubicBezTo>
                    <a:cubicBezTo>
                      <a:pt x="7731" y="5662"/>
                      <a:pt x="7773" y="5760"/>
                      <a:pt x="7802" y="5802"/>
                    </a:cubicBezTo>
                    <a:cubicBezTo>
                      <a:pt x="7816" y="5831"/>
                      <a:pt x="7858" y="5901"/>
                      <a:pt x="7872" y="5929"/>
                    </a:cubicBezTo>
                    <a:cubicBezTo>
                      <a:pt x="7886" y="5971"/>
                      <a:pt x="8097" y="6183"/>
                      <a:pt x="8224" y="6267"/>
                    </a:cubicBezTo>
                    <a:cubicBezTo>
                      <a:pt x="8393" y="6366"/>
                      <a:pt x="8632" y="6535"/>
                      <a:pt x="8703" y="6577"/>
                    </a:cubicBezTo>
                    <a:cubicBezTo>
                      <a:pt x="8759" y="6619"/>
                      <a:pt x="9027" y="6873"/>
                      <a:pt x="9027" y="6915"/>
                    </a:cubicBezTo>
                    <a:lnTo>
                      <a:pt x="9027" y="6915"/>
                    </a:lnTo>
                    <a:cubicBezTo>
                      <a:pt x="9027" y="6929"/>
                      <a:pt x="9041" y="6943"/>
                      <a:pt x="9069" y="6985"/>
                    </a:cubicBezTo>
                    <a:cubicBezTo>
                      <a:pt x="9097" y="7013"/>
                      <a:pt x="9153" y="7112"/>
                      <a:pt x="9196" y="7196"/>
                    </a:cubicBezTo>
                    <a:cubicBezTo>
                      <a:pt x="9238" y="7281"/>
                      <a:pt x="9308" y="7408"/>
                      <a:pt x="9365" y="7478"/>
                    </a:cubicBezTo>
                    <a:cubicBezTo>
                      <a:pt x="9548" y="7760"/>
                      <a:pt x="9576" y="7802"/>
                      <a:pt x="9576" y="7985"/>
                    </a:cubicBezTo>
                    <a:cubicBezTo>
                      <a:pt x="9590" y="8084"/>
                      <a:pt x="9604" y="8154"/>
                      <a:pt x="9604" y="8168"/>
                    </a:cubicBezTo>
                    <a:cubicBezTo>
                      <a:pt x="9604" y="8182"/>
                      <a:pt x="9618" y="8196"/>
                      <a:pt x="9604" y="8210"/>
                    </a:cubicBezTo>
                    <a:close/>
                    <a:moveTo>
                      <a:pt x="9632" y="7718"/>
                    </a:moveTo>
                    <a:cubicBezTo>
                      <a:pt x="9604" y="7718"/>
                      <a:pt x="9604" y="7718"/>
                      <a:pt x="9449" y="7464"/>
                    </a:cubicBezTo>
                    <a:cubicBezTo>
                      <a:pt x="9379" y="7337"/>
                      <a:pt x="9294" y="7182"/>
                      <a:pt x="9266" y="7112"/>
                    </a:cubicBezTo>
                    <a:cubicBezTo>
                      <a:pt x="9210" y="7013"/>
                      <a:pt x="9083" y="6816"/>
                      <a:pt x="8970" y="6704"/>
                    </a:cubicBezTo>
                    <a:cubicBezTo>
                      <a:pt x="8872" y="6605"/>
                      <a:pt x="8661" y="6436"/>
                      <a:pt x="8590" y="6408"/>
                    </a:cubicBezTo>
                    <a:cubicBezTo>
                      <a:pt x="8562" y="6394"/>
                      <a:pt x="8520" y="6366"/>
                      <a:pt x="8492" y="6352"/>
                    </a:cubicBezTo>
                    <a:cubicBezTo>
                      <a:pt x="8463" y="6323"/>
                      <a:pt x="8379" y="6281"/>
                      <a:pt x="8323" y="6239"/>
                    </a:cubicBezTo>
                    <a:cubicBezTo>
                      <a:pt x="8252" y="6197"/>
                      <a:pt x="8140" y="6126"/>
                      <a:pt x="8069" y="6056"/>
                    </a:cubicBezTo>
                    <a:cubicBezTo>
                      <a:pt x="7914" y="5915"/>
                      <a:pt x="7858" y="5816"/>
                      <a:pt x="7731" y="5493"/>
                    </a:cubicBezTo>
                    <a:cubicBezTo>
                      <a:pt x="7689" y="5422"/>
                      <a:pt x="7661" y="5366"/>
                      <a:pt x="7661" y="5352"/>
                    </a:cubicBezTo>
                    <a:cubicBezTo>
                      <a:pt x="7647" y="5338"/>
                      <a:pt x="7633" y="5295"/>
                      <a:pt x="7619" y="5281"/>
                    </a:cubicBezTo>
                    <a:cubicBezTo>
                      <a:pt x="7619" y="5253"/>
                      <a:pt x="7590" y="5239"/>
                      <a:pt x="7576" y="5225"/>
                    </a:cubicBezTo>
                    <a:cubicBezTo>
                      <a:pt x="7548" y="5197"/>
                      <a:pt x="7421" y="4943"/>
                      <a:pt x="7393" y="4873"/>
                    </a:cubicBezTo>
                    <a:cubicBezTo>
                      <a:pt x="7379" y="4845"/>
                      <a:pt x="7393" y="4817"/>
                      <a:pt x="7407" y="4803"/>
                    </a:cubicBezTo>
                    <a:cubicBezTo>
                      <a:pt x="7407" y="4789"/>
                      <a:pt x="7421" y="4760"/>
                      <a:pt x="7435" y="4704"/>
                    </a:cubicBezTo>
                    <a:cubicBezTo>
                      <a:pt x="7450" y="4577"/>
                      <a:pt x="7492" y="4465"/>
                      <a:pt x="7576" y="4366"/>
                    </a:cubicBezTo>
                    <a:cubicBezTo>
                      <a:pt x="7604" y="4324"/>
                      <a:pt x="7675" y="4239"/>
                      <a:pt x="7717" y="4169"/>
                    </a:cubicBezTo>
                    <a:cubicBezTo>
                      <a:pt x="7759" y="4084"/>
                      <a:pt x="7830" y="3986"/>
                      <a:pt x="7858" y="3958"/>
                    </a:cubicBezTo>
                    <a:cubicBezTo>
                      <a:pt x="7886" y="3930"/>
                      <a:pt x="7928" y="3873"/>
                      <a:pt x="7942" y="3845"/>
                    </a:cubicBezTo>
                    <a:cubicBezTo>
                      <a:pt x="7956" y="3817"/>
                      <a:pt x="7999" y="3775"/>
                      <a:pt x="8027" y="3775"/>
                    </a:cubicBezTo>
                    <a:cubicBezTo>
                      <a:pt x="8027" y="3775"/>
                      <a:pt x="8055" y="3775"/>
                      <a:pt x="8069" y="3746"/>
                    </a:cubicBezTo>
                    <a:cubicBezTo>
                      <a:pt x="8083" y="3732"/>
                      <a:pt x="8154" y="3676"/>
                      <a:pt x="8210" y="3648"/>
                    </a:cubicBezTo>
                    <a:cubicBezTo>
                      <a:pt x="8280" y="3606"/>
                      <a:pt x="8309" y="3577"/>
                      <a:pt x="8393" y="3577"/>
                    </a:cubicBezTo>
                    <a:cubicBezTo>
                      <a:pt x="8421" y="3577"/>
                      <a:pt x="8463" y="3592"/>
                      <a:pt x="8520" y="3592"/>
                    </a:cubicBezTo>
                    <a:cubicBezTo>
                      <a:pt x="8576" y="3592"/>
                      <a:pt x="8632" y="3592"/>
                      <a:pt x="8675" y="3592"/>
                    </a:cubicBezTo>
                    <a:cubicBezTo>
                      <a:pt x="8717" y="3592"/>
                      <a:pt x="8759" y="3592"/>
                      <a:pt x="8773" y="3592"/>
                    </a:cubicBezTo>
                    <a:cubicBezTo>
                      <a:pt x="8801" y="3577"/>
                      <a:pt x="8830" y="3563"/>
                      <a:pt x="8844" y="3521"/>
                    </a:cubicBezTo>
                    <a:cubicBezTo>
                      <a:pt x="8914" y="3409"/>
                      <a:pt x="8886" y="3155"/>
                      <a:pt x="8787" y="2859"/>
                    </a:cubicBezTo>
                    <a:cubicBezTo>
                      <a:pt x="8759" y="2789"/>
                      <a:pt x="8745" y="2676"/>
                      <a:pt x="8745" y="2592"/>
                    </a:cubicBezTo>
                    <a:cubicBezTo>
                      <a:pt x="8745" y="2465"/>
                      <a:pt x="8759" y="2437"/>
                      <a:pt x="8830" y="2296"/>
                    </a:cubicBezTo>
                    <a:cubicBezTo>
                      <a:pt x="8872" y="2226"/>
                      <a:pt x="8970" y="2071"/>
                      <a:pt x="9041" y="1972"/>
                    </a:cubicBezTo>
                    <a:cubicBezTo>
                      <a:pt x="9252" y="1705"/>
                      <a:pt x="9435" y="1296"/>
                      <a:pt x="9421" y="1212"/>
                    </a:cubicBezTo>
                    <a:cubicBezTo>
                      <a:pt x="9407" y="1184"/>
                      <a:pt x="9477" y="1029"/>
                      <a:pt x="9477" y="1015"/>
                    </a:cubicBezTo>
                    <a:cubicBezTo>
                      <a:pt x="9548" y="860"/>
                      <a:pt x="9548" y="860"/>
                      <a:pt x="9548" y="592"/>
                    </a:cubicBezTo>
                    <a:cubicBezTo>
                      <a:pt x="9548" y="353"/>
                      <a:pt x="9562" y="311"/>
                      <a:pt x="9604" y="296"/>
                    </a:cubicBezTo>
                    <a:cubicBezTo>
                      <a:pt x="9632" y="282"/>
                      <a:pt x="9632" y="282"/>
                      <a:pt x="9646" y="282"/>
                    </a:cubicBezTo>
                    <a:lnTo>
                      <a:pt x="9646" y="282"/>
                    </a:lnTo>
                    <a:lnTo>
                      <a:pt x="9646" y="282"/>
                    </a:lnTo>
                    <a:cubicBezTo>
                      <a:pt x="9674" y="282"/>
                      <a:pt x="9801" y="522"/>
                      <a:pt x="9801" y="522"/>
                    </a:cubicBezTo>
                    <a:cubicBezTo>
                      <a:pt x="9843" y="606"/>
                      <a:pt x="10069" y="832"/>
                      <a:pt x="10210" y="916"/>
                    </a:cubicBezTo>
                    <a:cubicBezTo>
                      <a:pt x="10280" y="958"/>
                      <a:pt x="10379" y="1029"/>
                      <a:pt x="10421" y="1057"/>
                    </a:cubicBezTo>
                    <a:cubicBezTo>
                      <a:pt x="10505" y="1141"/>
                      <a:pt x="10618" y="1296"/>
                      <a:pt x="10618" y="1353"/>
                    </a:cubicBezTo>
                    <a:cubicBezTo>
                      <a:pt x="10618" y="1367"/>
                      <a:pt x="10618" y="1395"/>
                      <a:pt x="10632" y="1395"/>
                    </a:cubicBezTo>
                    <a:cubicBezTo>
                      <a:pt x="10646" y="1409"/>
                      <a:pt x="10674" y="1493"/>
                      <a:pt x="10688" y="1536"/>
                    </a:cubicBezTo>
                    <a:cubicBezTo>
                      <a:pt x="10716" y="1592"/>
                      <a:pt x="10759" y="1691"/>
                      <a:pt x="10787" y="1747"/>
                    </a:cubicBezTo>
                    <a:cubicBezTo>
                      <a:pt x="10829" y="1803"/>
                      <a:pt x="10871" y="1874"/>
                      <a:pt x="10885" y="1916"/>
                    </a:cubicBezTo>
                    <a:cubicBezTo>
                      <a:pt x="10900" y="1944"/>
                      <a:pt x="10942" y="2014"/>
                      <a:pt x="10984" y="2071"/>
                    </a:cubicBezTo>
                    <a:cubicBezTo>
                      <a:pt x="11012" y="2127"/>
                      <a:pt x="11083" y="2240"/>
                      <a:pt x="11139" y="2324"/>
                    </a:cubicBezTo>
                    <a:cubicBezTo>
                      <a:pt x="11181" y="2409"/>
                      <a:pt x="11223" y="2493"/>
                      <a:pt x="11238" y="2507"/>
                    </a:cubicBezTo>
                    <a:cubicBezTo>
                      <a:pt x="11252" y="2521"/>
                      <a:pt x="11280" y="2550"/>
                      <a:pt x="11280" y="2578"/>
                    </a:cubicBezTo>
                    <a:cubicBezTo>
                      <a:pt x="11280" y="2578"/>
                      <a:pt x="11294" y="2620"/>
                      <a:pt x="11322" y="2662"/>
                    </a:cubicBezTo>
                    <a:cubicBezTo>
                      <a:pt x="11449" y="2930"/>
                      <a:pt x="11477" y="3507"/>
                      <a:pt x="11406" y="3831"/>
                    </a:cubicBezTo>
                    <a:cubicBezTo>
                      <a:pt x="11336" y="4099"/>
                      <a:pt x="11266" y="4380"/>
                      <a:pt x="11223" y="4479"/>
                    </a:cubicBezTo>
                    <a:cubicBezTo>
                      <a:pt x="11209" y="4521"/>
                      <a:pt x="11195" y="4591"/>
                      <a:pt x="11195" y="4620"/>
                    </a:cubicBezTo>
                    <a:cubicBezTo>
                      <a:pt x="11195" y="4662"/>
                      <a:pt x="11195" y="4704"/>
                      <a:pt x="11181" y="4732"/>
                    </a:cubicBezTo>
                    <a:cubicBezTo>
                      <a:pt x="11167" y="4746"/>
                      <a:pt x="11153" y="4803"/>
                      <a:pt x="11125" y="4859"/>
                    </a:cubicBezTo>
                    <a:cubicBezTo>
                      <a:pt x="11097" y="4986"/>
                      <a:pt x="11012" y="5197"/>
                      <a:pt x="10998" y="5225"/>
                    </a:cubicBezTo>
                    <a:cubicBezTo>
                      <a:pt x="10984" y="5239"/>
                      <a:pt x="10970" y="5267"/>
                      <a:pt x="10815" y="5549"/>
                    </a:cubicBezTo>
                    <a:cubicBezTo>
                      <a:pt x="10759" y="5648"/>
                      <a:pt x="10533" y="5985"/>
                      <a:pt x="10463" y="6070"/>
                    </a:cubicBezTo>
                    <a:cubicBezTo>
                      <a:pt x="10421" y="6112"/>
                      <a:pt x="10393" y="6154"/>
                      <a:pt x="10393" y="6169"/>
                    </a:cubicBezTo>
                    <a:cubicBezTo>
                      <a:pt x="10379" y="6197"/>
                      <a:pt x="10195" y="6394"/>
                      <a:pt x="10181" y="6394"/>
                    </a:cubicBezTo>
                    <a:cubicBezTo>
                      <a:pt x="9886" y="6704"/>
                      <a:pt x="9717" y="6957"/>
                      <a:pt x="9576" y="7267"/>
                    </a:cubicBezTo>
                    <a:cubicBezTo>
                      <a:pt x="9562" y="7309"/>
                      <a:pt x="9562" y="7323"/>
                      <a:pt x="9534" y="7323"/>
                    </a:cubicBezTo>
                    <a:cubicBezTo>
                      <a:pt x="9520" y="7323"/>
                      <a:pt x="9520" y="7309"/>
                      <a:pt x="9505" y="7281"/>
                    </a:cubicBezTo>
                    <a:cubicBezTo>
                      <a:pt x="9491" y="7253"/>
                      <a:pt x="9477" y="7211"/>
                      <a:pt x="9449" y="7168"/>
                    </a:cubicBezTo>
                    <a:cubicBezTo>
                      <a:pt x="9365" y="6971"/>
                      <a:pt x="9351" y="6675"/>
                      <a:pt x="9407" y="6380"/>
                    </a:cubicBezTo>
                    <a:cubicBezTo>
                      <a:pt x="9421" y="6281"/>
                      <a:pt x="9435" y="6140"/>
                      <a:pt x="9449" y="6070"/>
                    </a:cubicBezTo>
                    <a:cubicBezTo>
                      <a:pt x="9463" y="5943"/>
                      <a:pt x="9463" y="5873"/>
                      <a:pt x="9520" y="5633"/>
                    </a:cubicBezTo>
                    <a:cubicBezTo>
                      <a:pt x="9534" y="5591"/>
                      <a:pt x="9548" y="5479"/>
                      <a:pt x="9562" y="5394"/>
                    </a:cubicBezTo>
                    <a:cubicBezTo>
                      <a:pt x="9576" y="5295"/>
                      <a:pt x="9618" y="5141"/>
                      <a:pt x="9646" y="5042"/>
                    </a:cubicBezTo>
                    <a:cubicBezTo>
                      <a:pt x="9674" y="4929"/>
                      <a:pt x="9703" y="4817"/>
                      <a:pt x="9703" y="4789"/>
                    </a:cubicBezTo>
                    <a:cubicBezTo>
                      <a:pt x="9703" y="4774"/>
                      <a:pt x="9703" y="4760"/>
                      <a:pt x="9703" y="4746"/>
                    </a:cubicBezTo>
                    <a:cubicBezTo>
                      <a:pt x="9689" y="4789"/>
                      <a:pt x="9646" y="4887"/>
                      <a:pt x="9604" y="5014"/>
                    </a:cubicBezTo>
                    <a:cubicBezTo>
                      <a:pt x="9590" y="5070"/>
                      <a:pt x="9562" y="5141"/>
                      <a:pt x="9562" y="5169"/>
                    </a:cubicBezTo>
                    <a:cubicBezTo>
                      <a:pt x="9534" y="5225"/>
                      <a:pt x="9491" y="5366"/>
                      <a:pt x="9477" y="5450"/>
                    </a:cubicBezTo>
                    <a:cubicBezTo>
                      <a:pt x="9463" y="5507"/>
                      <a:pt x="9449" y="5605"/>
                      <a:pt x="9421" y="5704"/>
                    </a:cubicBezTo>
                    <a:cubicBezTo>
                      <a:pt x="9379" y="5859"/>
                      <a:pt x="9336" y="6084"/>
                      <a:pt x="9336" y="6239"/>
                    </a:cubicBezTo>
                    <a:cubicBezTo>
                      <a:pt x="9322" y="6281"/>
                      <a:pt x="9322" y="6338"/>
                      <a:pt x="9308" y="6366"/>
                    </a:cubicBezTo>
                    <a:cubicBezTo>
                      <a:pt x="9308" y="6394"/>
                      <a:pt x="9294" y="6492"/>
                      <a:pt x="9280" y="6619"/>
                    </a:cubicBezTo>
                    <a:cubicBezTo>
                      <a:pt x="9280" y="6788"/>
                      <a:pt x="9280" y="6859"/>
                      <a:pt x="9308" y="6943"/>
                    </a:cubicBezTo>
                    <a:cubicBezTo>
                      <a:pt x="9322" y="6999"/>
                      <a:pt x="9336" y="7070"/>
                      <a:pt x="9336" y="7098"/>
                    </a:cubicBezTo>
                    <a:cubicBezTo>
                      <a:pt x="9336" y="7112"/>
                      <a:pt x="9351" y="7140"/>
                      <a:pt x="9379" y="7168"/>
                    </a:cubicBezTo>
                    <a:cubicBezTo>
                      <a:pt x="9393" y="7196"/>
                      <a:pt x="9421" y="7239"/>
                      <a:pt x="9421" y="7267"/>
                    </a:cubicBezTo>
                    <a:cubicBezTo>
                      <a:pt x="9421" y="7267"/>
                      <a:pt x="9435" y="7309"/>
                      <a:pt x="9463" y="7337"/>
                    </a:cubicBezTo>
                    <a:cubicBezTo>
                      <a:pt x="9477" y="7365"/>
                      <a:pt x="9534" y="7436"/>
                      <a:pt x="9562" y="7506"/>
                    </a:cubicBezTo>
                    <a:cubicBezTo>
                      <a:pt x="9590" y="7563"/>
                      <a:pt x="9618" y="7605"/>
                      <a:pt x="9618" y="7619"/>
                    </a:cubicBezTo>
                    <a:cubicBezTo>
                      <a:pt x="9646" y="7619"/>
                      <a:pt x="9660" y="7647"/>
                      <a:pt x="9660" y="7661"/>
                    </a:cubicBezTo>
                    <a:cubicBezTo>
                      <a:pt x="9660" y="7703"/>
                      <a:pt x="9646" y="7718"/>
                      <a:pt x="9632" y="7718"/>
                    </a:cubicBezTo>
                    <a:close/>
                    <a:moveTo>
                      <a:pt x="11238" y="8436"/>
                    </a:moveTo>
                    <a:cubicBezTo>
                      <a:pt x="11223" y="8562"/>
                      <a:pt x="11209" y="8605"/>
                      <a:pt x="11167" y="8605"/>
                    </a:cubicBezTo>
                    <a:cubicBezTo>
                      <a:pt x="11153" y="8605"/>
                      <a:pt x="11139" y="8605"/>
                      <a:pt x="11111" y="8576"/>
                    </a:cubicBezTo>
                    <a:cubicBezTo>
                      <a:pt x="11069" y="8548"/>
                      <a:pt x="11026" y="8534"/>
                      <a:pt x="10900" y="8506"/>
                    </a:cubicBezTo>
                    <a:cubicBezTo>
                      <a:pt x="10871" y="8506"/>
                      <a:pt x="10829" y="8492"/>
                      <a:pt x="10815" y="8492"/>
                    </a:cubicBezTo>
                    <a:cubicBezTo>
                      <a:pt x="10801" y="8492"/>
                      <a:pt x="10745" y="8478"/>
                      <a:pt x="10688" y="8478"/>
                    </a:cubicBezTo>
                    <a:lnTo>
                      <a:pt x="10688" y="8478"/>
                    </a:lnTo>
                    <a:cubicBezTo>
                      <a:pt x="10505" y="8478"/>
                      <a:pt x="10308" y="8408"/>
                      <a:pt x="10139" y="8281"/>
                    </a:cubicBezTo>
                    <a:cubicBezTo>
                      <a:pt x="10069" y="8239"/>
                      <a:pt x="9956" y="8210"/>
                      <a:pt x="9858" y="8210"/>
                    </a:cubicBezTo>
                    <a:cubicBezTo>
                      <a:pt x="9843" y="8210"/>
                      <a:pt x="9829" y="8210"/>
                      <a:pt x="9829" y="8210"/>
                    </a:cubicBezTo>
                    <a:cubicBezTo>
                      <a:pt x="9801" y="8210"/>
                      <a:pt x="9773" y="8210"/>
                      <a:pt x="9759" y="8210"/>
                    </a:cubicBezTo>
                    <a:cubicBezTo>
                      <a:pt x="9703" y="8210"/>
                      <a:pt x="9703" y="8182"/>
                      <a:pt x="9689" y="8140"/>
                    </a:cubicBezTo>
                    <a:cubicBezTo>
                      <a:pt x="9674" y="7999"/>
                      <a:pt x="9703" y="7802"/>
                      <a:pt x="9759" y="7689"/>
                    </a:cubicBezTo>
                    <a:cubicBezTo>
                      <a:pt x="9815" y="7577"/>
                      <a:pt x="9858" y="7534"/>
                      <a:pt x="10012" y="7464"/>
                    </a:cubicBezTo>
                    <a:cubicBezTo>
                      <a:pt x="10026" y="7464"/>
                      <a:pt x="10069" y="7436"/>
                      <a:pt x="10097" y="7408"/>
                    </a:cubicBezTo>
                    <a:cubicBezTo>
                      <a:pt x="10111" y="7394"/>
                      <a:pt x="10167" y="7351"/>
                      <a:pt x="10195" y="7351"/>
                    </a:cubicBezTo>
                    <a:cubicBezTo>
                      <a:pt x="10195" y="7351"/>
                      <a:pt x="10210" y="7351"/>
                      <a:pt x="10210" y="7337"/>
                    </a:cubicBezTo>
                    <a:cubicBezTo>
                      <a:pt x="10238" y="7309"/>
                      <a:pt x="10266" y="7281"/>
                      <a:pt x="10407" y="7211"/>
                    </a:cubicBezTo>
                    <a:cubicBezTo>
                      <a:pt x="10505" y="7168"/>
                      <a:pt x="10688" y="7070"/>
                      <a:pt x="10885" y="6957"/>
                    </a:cubicBezTo>
                    <a:cubicBezTo>
                      <a:pt x="11153" y="6802"/>
                      <a:pt x="11308" y="6675"/>
                      <a:pt x="11477" y="6464"/>
                    </a:cubicBezTo>
                    <a:cubicBezTo>
                      <a:pt x="11519" y="6394"/>
                      <a:pt x="11646" y="6281"/>
                      <a:pt x="11744" y="6197"/>
                    </a:cubicBezTo>
                    <a:lnTo>
                      <a:pt x="11801" y="6154"/>
                    </a:lnTo>
                    <a:cubicBezTo>
                      <a:pt x="12111" y="5887"/>
                      <a:pt x="12111" y="5887"/>
                      <a:pt x="12223" y="5662"/>
                    </a:cubicBezTo>
                    <a:lnTo>
                      <a:pt x="12251" y="5619"/>
                    </a:lnTo>
                    <a:cubicBezTo>
                      <a:pt x="12378" y="5380"/>
                      <a:pt x="12406" y="5324"/>
                      <a:pt x="12561" y="5169"/>
                    </a:cubicBezTo>
                    <a:cubicBezTo>
                      <a:pt x="12730" y="5000"/>
                      <a:pt x="12730" y="5000"/>
                      <a:pt x="12744" y="5000"/>
                    </a:cubicBezTo>
                    <a:cubicBezTo>
                      <a:pt x="12786" y="5000"/>
                      <a:pt x="12801" y="5042"/>
                      <a:pt x="12801" y="5310"/>
                    </a:cubicBezTo>
                    <a:cubicBezTo>
                      <a:pt x="12801" y="5563"/>
                      <a:pt x="12786" y="5662"/>
                      <a:pt x="12702" y="5802"/>
                    </a:cubicBezTo>
                    <a:cubicBezTo>
                      <a:pt x="12660" y="5859"/>
                      <a:pt x="12449" y="6126"/>
                      <a:pt x="12378" y="6211"/>
                    </a:cubicBezTo>
                    <a:cubicBezTo>
                      <a:pt x="12350" y="6239"/>
                      <a:pt x="12251" y="6352"/>
                      <a:pt x="12167" y="6464"/>
                    </a:cubicBezTo>
                    <a:cubicBezTo>
                      <a:pt x="12082" y="6563"/>
                      <a:pt x="11942" y="6732"/>
                      <a:pt x="11871" y="6830"/>
                    </a:cubicBezTo>
                    <a:cubicBezTo>
                      <a:pt x="11674" y="7070"/>
                      <a:pt x="11646" y="7098"/>
                      <a:pt x="11604" y="7267"/>
                    </a:cubicBezTo>
                    <a:cubicBezTo>
                      <a:pt x="11575" y="7365"/>
                      <a:pt x="11533" y="7492"/>
                      <a:pt x="11505" y="7563"/>
                    </a:cubicBezTo>
                    <a:cubicBezTo>
                      <a:pt x="11477" y="7633"/>
                      <a:pt x="11435" y="7760"/>
                      <a:pt x="11406" y="7844"/>
                    </a:cubicBezTo>
                    <a:cubicBezTo>
                      <a:pt x="11378" y="7943"/>
                      <a:pt x="11350" y="8027"/>
                      <a:pt x="11336" y="8055"/>
                    </a:cubicBezTo>
                    <a:cubicBezTo>
                      <a:pt x="11294" y="8182"/>
                      <a:pt x="11238" y="8337"/>
                      <a:pt x="11238" y="8436"/>
                    </a:cubicBezTo>
                    <a:close/>
                    <a:moveTo>
                      <a:pt x="9196" y="11111"/>
                    </a:moveTo>
                    <a:cubicBezTo>
                      <a:pt x="9182" y="11111"/>
                      <a:pt x="9182" y="11097"/>
                      <a:pt x="9182" y="11097"/>
                    </a:cubicBezTo>
                    <a:cubicBezTo>
                      <a:pt x="9168" y="11083"/>
                      <a:pt x="9168" y="11069"/>
                      <a:pt x="9182" y="11055"/>
                    </a:cubicBezTo>
                    <a:cubicBezTo>
                      <a:pt x="9196" y="10999"/>
                      <a:pt x="9238" y="10956"/>
                      <a:pt x="9280" y="10942"/>
                    </a:cubicBezTo>
                    <a:cubicBezTo>
                      <a:pt x="9308" y="10928"/>
                      <a:pt x="9393" y="10886"/>
                      <a:pt x="9463" y="10844"/>
                    </a:cubicBezTo>
                    <a:cubicBezTo>
                      <a:pt x="9534" y="10801"/>
                      <a:pt x="9618" y="10759"/>
                      <a:pt x="9632" y="10745"/>
                    </a:cubicBezTo>
                    <a:cubicBezTo>
                      <a:pt x="9660" y="10731"/>
                      <a:pt x="9717" y="10689"/>
                      <a:pt x="9928" y="10562"/>
                    </a:cubicBezTo>
                    <a:cubicBezTo>
                      <a:pt x="9998" y="10506"/>
                      <a:pt x="10111" y="10407"/>
                      <a:pt x="10125" y="10379"/>
                    </a:cubicBezTo>
                    <a:cubicBezTo>
                      <a:pt x="10125" y="10351"/>
                      <a:pt x="10139" y="10337"/>
                      <a:pt x="10167" y="10337"/>
                    </a:cubicBezTo>
                    <a:cubicBezTo>
                      <a:pt x="10167" y="10337"/>
                      <a:pt x="10195" y="10323"/>
                      <a:pt x="10195" y="10309"/>
                    </a:cubicBezTo>
                    <a:cubicBezTo>
                      <a:pt x="10210" y="10280"/>
                      <a:pt x="10224" y="10266"/>
                      <a:pt x="10252" y="10266"/>
                    </a:cubicBezTo>
                    <a:cubicBezTo>
                      <a:pt x="10266" y="10266"/>
                      <a:pt x="10280" y="10294"/>
                      <a:pt x="10322" y="10351"/>
                    </a:cubicBezTo>
                    <a:cubicBezTo>
                      <a:pt x="10393" y="10463"/>
                      <a:pt x="10548" y="10661"/>
                      <a:pt x="10632" y="10731"/>
                    </a:cubicBezTo>
                    <a:cubicBezTo>
                      <a:pt x="10604" y="10675"/>
                      <a:pt x="10562" y="10604"/>
                      <a:pt x="10533" y="10562"/>
                    </a:cubicBezTo>
                    <a:cubicBezTo>
                      <a:pt x="10350" y="10309"/>
                      <a:pt x="10322" y="10266"/>
                      <a:pt x="10322" y="10224"/>
                    </a:cubicBezTo>
                    <a:cubicBezTo>
                      <a:pt x="10322" y="10168"/>
                      <a:pt x="10393" y="10069"/>
                      <a:pt x="10449" y="9999"/>
                    </a:cubicBezTo>
                    <a:cubicBezTo>
                      <a:pt x="10477" y="9957"/>
                      <a:pt x="10505" y="9942"/>
                      <a:pt x="10505" y="9928"/>
                    </a:cubicBezTo>
                    <a:cubicBezTo>
                      <a:pt x="10505" y="9914"/>
                      <a:pt x="10533" y="9886"/>
                      <a:pt x="10759" y="9604"/>
                    </a:cubicBezTo>
                    <a:cubicBezTo>
                      <a:pt x="10773" y="9576"/>
                      <a:pt x="10801" y="9548"/>
                      <a:pt x="10801" y="9534"/>
                    </a:cubicBezTo>
                    <a:cubicBezTo>
                      <a:pt x="10815" y="9520"/>
                      <a:pt x="10829" y="9520"/>
                      <a:pt x="10829" y="9520"/>
                    </a:cubicBezTo>
                    <a:cubicBezTo>
                      <a:pt x="10857" y="9520"/>
                      <a:pt x="10871" y="9548"/>
                      <a:pt x="10885" y="9590"/>
                    </a:cubicBezTo>
                    <a:cubicBezTo>
                      <a:pt x="10900" y="9675"/>
                      <a:pt x="10984" y="9858"/>
                      <a:pt x="11083" y="10055"/>
                    </a:cubicBezTo>
                    <a:cubicBezTo>
                      <a:pt x="11167" y="10182"/>
                      <a:pt x="11266" y="10449"/>
                      <a:pt x="11308" y="10647"/>
                    </a:cubicBezTo>
                    <a:cubicBezTo>
                      <a:pt x="11322" y="10703"/>
                      <a:pt x="11336" y="10787"/>
                      <a:pt x="11350" y="10830"/>
                    </a:cubicBezTo>
                    <a:cubicBezTo>
                      <a:pt x="11378" y="10942"/>
                      <a:pt x="11463" y="11196"/>
                      <a:pt x="11477" y="11210"/>
                    </a:cubicBezTo>
                    <a:cubicBezTo>
                      <a:pt x="11491" y="11238"/>
                      <a:pt x="11533" y="11322"/>
                      <a:pt x="11561" y="11379"/>
                    </a:cubicBezTo>
                    <a:cubicBezTo>
                      <a:pt x="11632" y="11562"/>
                      <a:pt x="11899" y="12097"/>
                      <a:pt x="11942" y="12125"/>
                    </a:cubicBezTo>
                    <a:cubicBezTo>
                      <a:pt x="11956" y="12139"/>
                      <a:pt x="11970" y="12181"/>
                      <a:pt x="11970" y="12195"/>
                    </a:cubicBezTo>
                    <a:cubicBezTo>
                      <a:pt x="11970" y="12210"/>
                      <a:pt x="11984" y="12238"/>
                      <a:pt x="11998" y="12280"/>
                    </a:cubicBezTo>
                    <a:cubicBezTo>
                      <a:pt x="12026" y="12336"/>
                      <a:pt x="12040" y="12364"/>
                      <a:pt x="12012" y="12421"/>
                    </a:cubicBezTo>
                    <a:cubicBezTo>
                      <a:pt x="11998" y="12449"/>
                      <a:pt x="11970" y="12477"/>
                      <a:pt x="11942" y="12477"/>
                    </a:cubicBezTo>
                    <a:cubicBezTo>
                      <a:pt x="11885" y="12477"/>
                      <a:pt x="11604" y="12266"/>
                      <a:pt x="11491" y="12153"/>
                    </a:cubicBezTo>
                    <a:cubicBezTo>
                      <a:pt x="11435" y="12097"/>
                      <a:pt x="11392" y="12069"/>
                      <a:pt x="11378" y="12055"/>
                    </a:cubicBezTo>
                    <a:cubicBezTo>
                      <a:pt x="11378" y="12055"/>
                      <a:pt x="11378" y="12069"/>
                      <a:pt x="11392" y="12069"/>
                    </a:cubicBezTo>
                    <a:cubicBezTo>
                      <a:pt x="11350" y="12069"/>
                      <a:pt x="11069" y="11815"/>
                      <a:pt x="10998" y="11759"/>
                    </a:cubicBezTo>
                    <a:cubicBezTo>
                      <a:pt x="10942" y="11703"/>
                      <a:pt x="10843" y="11646"/>
                      <a:pt x="10801" y="11604"/>
                    </a:cubicBezTo>
                    <a:cubicBezTo>
                      <a:pt x="10745" y="11576"/>
                      <a:pt x="10674" y="11520"/>
                      <a:pt x="10632" y="11491"/>
                    </a:cubicBezTo>
                    <a:cubicBezTo>
                      <a:pt x="10590" y="11463"/>
                      <a:pt x="10548" y="11421"/>
                      <a:pt x="10533" y="11407"/>
                    </a:cubicBezTo>
                    <a:cubicBezTo>
                      <a:pt x="10519" y="11393"/>
                      <a:pt x="10435" y="11337"/>
                      <a:pt x="10364" y="11266"/>
                    </a:cubicBezTo>
                    <a:cubicBezTo>
                      <a:pt x="10280" y="11210"/>
                      <a:pt x="10224" y="11168"/>
                      <a:pt x="10210" y="11168"/>
                    </a:cubicBezTo>
                    <a:cubicBezTo>
                      <a:pt x="10181" y="11153"/>
                      <a:pt x="10111" y="11111"/>
                      <a:pt x="10097" y="11097"/>
                    </a:cubicBezTo>
                    <a:cubicBezTo>
                      <a:pt x="10055" y="11069"/>
                      <a:pt x="9928" y="11013"/>
                      <a:pt x="9815" y="10984"/>
                    </a:cubicBezTo>
                    <a:lnTo>
                      <a:pt x="9632" y="10928"/>
                    </a:lnTo>
                    <a:lnTo>
                      <a:pt x="9520" y="10970"/>
                    </a:lnTo>
                    <a:cubicBezTo>
                      <a:pt x="9449" y="10999"/>
                      <a:pt x="9351" y="11041"/>
                      <a:pt x="9294" y="11069"/>
                    </a:cubicBezTo>
                    <a:cubicBezTo>
                      <a:pt x="9238" y="11097"/>
                      <a:pt x="9210" y="11111"/>
                      <a:pt x="9196" y="11111"/>
                    </a:cubicBezTo>
                    <a:close/>
                    <a:moveTo>
                      <a:pt x="13519" y="14984"/>
                    </a:moveTo>
                    <a:lnTo>
                      <a:pt x="13505" y="14998"/>
                    </a:lnTo>
                    <a:lnTo>
                      <a:pt x="13491" y="14998"/>
                    </a:lnTo>
                    <a:cubicBezTo>
                      <a:pt x="13476" y="14998"/>
                      <a:pt x="13476" y="14984"/>
                      <a:pt x="13462" y="14984"/>
                    </a:cubicBezTo>
                    <a:cubicBezTo>
                      <a:pt x="13448" y="14970"/>
                      <a:pt x="13448" y="14956"/>
                      <a:pt x="13448" y="14956"/>
                    </a:cubicBezTo>
                    <a:cubicBezTo>
                      <a:pt x="13434" y="14927"/>
                      <a:pt x="13448" y="14913"/>
                      <a:pt x="13448" y="14913"/>
                    </a:cubicBezTo>
                    <a:cubicBezTo>
                      <a:pt x="13448" y="14913"/>
                      <a:pt x="13462" y="14899"/>
                      <a:pt x="13462" y="14899"/>
                    </a:cubicBezTo>
                    <a:cubicBezTo>
                      <a:pt x="13491" y="14899"/>
                      <a:pt x="13505" y="14913"/>
                      <a:pt x="13505" y="14941"/>
                    </a:cubicBezTo>
                    <a:cubicBezTo>
                      <a:pt x="13519" y="14970"/>
                      <a:pt x="13519" y="14984"/>
                      <a:pt x="13519" y="14984"/>
                    </a:cubicBezTo>
                    <a:close/>
                    <a:moveTo>
                      <a:pt x="13575" y="14716"/>
                    </a:moveTo>
                    <a:lnTo>
                      <a:pt x="13561" y="14730"/>
                    </a:lnTo>
                    <a:lnTo>
                      <a:pt x="13547" y="14730"/>
                    </a:lnTo>
                    <a:cubicBezTo>
                      <a:pt x="13533" y="14730"/>
                      <a:pt x="13533" y="14730"/>
                      <a:pt x="13491" y="14618"/>
                    </a:cubicBezTo>
                    <a:cubicBezTo>
                      <a:pt x="13406" y="14392"/>
                      <a:pt x="13378" y="14322"/>
                      <a:pt x="13322" y="14251"/>
                    </a:cubicBezTo>
                    <a:cubicBezTo>
                      <a:pt x="13293" y="14209"/>
                      <a:pt x="13265" y="14139"/>
                      <a:pt x="13237" y="14097"/>
                    </a:cubicBezTo>
                    <a:cubicBezTo>
                      <a:pt x="13195" y="13970"/>
                      <a:pt x="12984" y="13533"/>
                      <a:pt x="12899" y="13378"/>
                    </a:cubicBezTo>
                    <a:cubicBezTo>
                      <a:pt x="12786" y="13181"/>
                      <a:pt x="12618" y="12815"/>
                      <a:pt x="12603" y="12731"/>
                    </a:cubicBezTo>
                    <a:cubicBezTo>
                      <a:pt x="12603" y="12688"/>
                      <a:pt x="12575" y="12604"/>
                      <a:pt x="12547" y="12548"/>
                    </a:cubicBezTo>
                    <a:cubicBezTo>
                      <a:pt x="12519" y="12477"/>
                      <a:pt x="12505" y="12407"/>
                      <a:pt x="12505" y="12379"/>
                    </a:cubicBezTo>
                    <a:cubicBezTo>
                      <a:pt x="12505" y="12364"/>
                      <a:pt x="12491" y="12350"/>
                      <a:pt x="12477" y="12336"/>
                    </a:cubicBezTo>
                    <a:cubicBezTo>
                      <a:pt x="12463" y="12322"/>
                      <a:pt x="12434" y="12280"/>
                      <a:pt x="12434" y="12238"/>
                    </a:cubicBezTo>
                    <a:cubicBezTo>
                      <a:pt x="12420" y="12167"/>
                      <a:pt x="12294" y="11914"/>
                      <a:pt x="12237" y="11787"/>
                    </a:cubicBezTo>
                    <a:cubicBezTo>
                      <a:pt x="12237" y="11815"/>
                      <a:pt x="12251" y="11843"/>
                      <a:pt x="12265" y="11886"/>
                    </a:cubicBezTo>
                    <a:lnTo>
                      <a:pt x="12294" y="11928"/>
                    </a:lnTo>
                    <a:cubicBezTo>
                      <a:pt x="12336" y="12041"/>
                      <a:pt x="12378" y="12167"/>
                      <a:pt x="12378" y="12195"/>
                    </a:cubicBezTo>
                    <a:cubicBezTo>
                      <a:pt x="12392" y="12224"/>
                      <a:pt x="12434" y="12350"/>
                      <a:pt x="12491" y="12491"/>
                    </a:cubicBezTo>
                    <a:cubicBezTo>
                      <a:pt x="12533" y="12632"/>
                      <a:pt x="12589" y="12773"/>
                      <a:pt x="12589" y="12801"/>
                    </a:cubicBezTo>
                    <a:cubicBezTo>
                      <a:pt x="12603" y="12829"/>
                      <a:pt x="12632" y="12900"/>
                      <a:pt x="12646" y="12942"/>
                    </a:cubicBezTo>
                    <a:cubicBezTo>
                      <a:pt x="12660" y="12984"/>
                      <a:pt x="12702" y="13069"/>
                      <a:pt x="12716" y="13111"/>
                    </a:cubicBezTo>
                    <a:cubicBezTo>
                      <a:pt x="12730" y="13167"/>
                      <a:pt x="12786" y="13266"/>
                      <a:pt x="12815" y="13336"/>
                    </a:cubicBezTo>
                    <a:cubicBezTo>
                      <a:pt x="12871" y="13463"/>
                      <a:pt x="13026" y="13787"/>
                      <a:pt x="13153" y="14082"/>
                    </a:cubicBezTo>
                    <a:cubicBezTo>
                      <a:pt x="13195" y="14195"/>
                      <a:pt x="13237" y="14280"/>
                      <a:pt x="13251" y="14294"/>
                    </a:cubicBezTo>
                    <a:cubicBezTo>
                      <a:pt x="13279" y="14308"/>
                      <a:pt x="13364" y="14477"/>
                      <a:pt x="13336" y="14505"/>
                    </a:cubicBezTo>
                    <a:cubicBezTo>
                      <a:pt x="13336" y="14519"/>
                      <a:pt x="13322" y="14519"/>
                      <a:pt x="13322" y="14519"/>
                    </a:cubicBezTo>
                    <a:cubicBezTo>
                      <a:pt x="13293" y="14519"/>
                      <a:pt x="13279" y="14491"/>
                      <a:pt x="13265" y="14491"/>
                    </a:cubicBezTo>
                    <a:cubicBezTo>
                      <a:pt x="13251" y="14463"/>
                      <a:pt x="13167" y="14364"/>
                      <a:pt x="13068" y="14251"/>
                    </a:cubicBezTo>
                    <a:cubicBezTo>
                      <a:pt x="12955" y="14125"/>
                      <a:pt x="12871" y="14040"/>
                      <a:pt x="12857" y="14026"/>
                    </a:cubicBezTo>
                    <a:cubicBezTo>
                      <a:pt x="12829" y="14026"/>
                      <a:pt x="12772" y="13970"/>
                      <a:pt x="12744" y="13942"/>
                    </a:cubicBezTo>
                    <a:cubicBezTo>
                      <a:pt x="12702" y="13899"/>
                      <a:pt x="12632" y="13843"/>
                      <a:pt x="12589" y="13815"/>
                    </a:cubicBezTo>
                    <a:cubicBezTo>
                      <a:pt x="12547" y="13801"/>
                      <a:pt x="12505" y="13759"/>
                      <a:pt x="12491" y="13730"/>
                    </a:cubicBezTo>
                    <a:cubicBezTo>
                      <a:pt x="12477" y="13716"/>
                      <a:pt x="12449" y="13688"/>
                      <a:pt x="12406" y="13688"/>
                    </a:cubicBezTo>
                    <a:cubicBezTo>
                      <a:pt x="12378" y="13674"/>
                      <a:pt x="12322" y="13646"/>
                      <a:pt x="12308" y="13618"/>
                    </a:cubicBezTo>
                    <a:cubicBezTo>
                      <a:pt x="12294" y="13604"/>
                      <a:pt x="12237" y="13561"/>
                      <a:pt x="12181" y="13519"/>
                    </a:cubicBezTo>
                    <a:cubicBezTo>
                      <a:pt x="12111" y="13477"/>
                      <a:pt x="12012" y="13407"/>
                      <a:pt x="11942" y="13350"/>
                    </a:cubicBezTo>
                    <a:cubicBezTo>
                      <a:pt x="11899" y="13322"/>
                      <a:pt x="11857" y="13294"/>
                      <a:pt x="11843" y="13280"/>
                    </a:cubicBezTo>
                    <a:cubicBezTo>
                      <a:pt x="11942" y="13378"/>
                      <a:pt x="12265" y="13646"/>
                      <a:pt x="12364" y="13702"/>
                    </a:cubicBezTo>
                    <a:cubicBezTo>
                      <a:pt x="12392" y="13716"/>
                      <a:pt x="12434" y="13759"/>
                      <a:pt x="12477" y="13787"/>
                    </a:cubicBezTo>
                    <a:cubicBezTo>
                      <a:pt x="12505" y="13815"/>
                      <a:pt x="12533" y="13829"/>
                      <a:pt x="12533" y="13843"/>
                    </a:cubicBezTo>
                    <a:cubicBezTo>
                      <a:pt x="12547" y="13843"/>
                      <a:pt x="12575" y="13857"/>
                      <a:pt x="12674" y="13956"/>
                    </a:cubicBezTo>
                    <a:cubicBezTo>
                      <a:pt x="12744" y="14012"/>
                      <a:pt x="12786" y="14054"/>
                      <a:pt x="12801" y="14054"/>
                    </a:cubicBezTo>
                    <a:cubicBezTo>
                      <a:pt x="12885" y="14082"/>
                      <a:pt x="13279" y="14547"/>
                      <a:pt x="13364" y="14702"/>
                    </a:cubicBezTo>
                    <a:lnTo>
                      <a:pt x="13448" y="14857"/>
                    </a:lnTo>
                    <a:lnTo>
                      <a:pt x="13420" y="14885"/>
                    </a:lnTo>
                    <a:lnTo>
                      <a:pt x="13167" y="14632"/>
                    </a:lnTo>
                    <a:cubicBezTo>
                      <a:pt x="12941" y="14392"/>
                      <a:pt x="12603" y="14139"/>
                      <a:pt x="12477" y="14082"/>
                    </a:cubicBezTo>
                    <a:cubicBezTo>
                      <a:pt x="12434" y="14068"/>
                      <a:pt x="12336" y="14012"/>
                      <a:pt x="12251" y="13956"/>
                    </a:cubicBezTo>
                    <a:cubicBezTo>
                      <a:pt x="12181" y="13913"/>
                      <a:pt x="12082" y="13857"/>
                      <a:pt x="12054" y="13843"/>
                    </a:cubicBezTo>
                    <a:cubicBezTo>
                      <a:pt x="12026" y="13829"/>
                      <a:pt x="11913" y="13759"/>
                      <a:pt x="11815" y="13702"/>
                    </a:cubicBezTo>
                    <a:cubicBezTo>
                      <a:pt x="11716" y="13646"/>
                      <a:pt x="11575" y="13561"/>
                      <a:pt x="11491" y="13519"/>
                    </a:cubicBezTo>
                    <a:cubicBezTo>
                      <a:pt x="11421" y="13477"/>
                      <a:pt x="11322" y="13435"/>
                      <a:pt x="11294" y="13407"/>
                    </a:cubicBezTo>
                    <a:cubicBezTo>
                      <a:pt x="11252" y="13392"/>
                      <a:pt x="11195" y="13364"/>
                      <a:pt x="11167" y="13350"/>
                    </a:cubicBezTo>
                    <a:cubicBezTo>
                      <a:pt x="11125" y="13336"/>
                      <a:pt x="11054" y="13294"/>
                      <a:pt x="11012" y="13266"/>
                    </a:cubicBezTo>
                    <a:cubicBezTo>
                      <a:pt x="10970" y="13238"/>
                      <a:pt x="10871" y="13195"/>
                      <a:pt x="10815" y="13153"/>
                    </a:cubicBezTo>
                    <a:cubicBezTo>
                      <a:pt x="10477" y="12984"/>
                      <a:pt x="10308" y="12871"/>
                      <a:pt x="10224" y="12773"/>
                    </a:cubicBezTo>
                    <a:cubicBezTo>
                      <a:pt x="10167" y="12688"/>
                      <a:pt x="9984" y="12421"/>
                      <a:pt x="9984" y="12379"/>
                    </a:cubicBezTo>
                    <a:cubicBezTo>
                      <a:pt x="9984" y="12350"/>
                      <a:pt x="9843" y="12069"/>
                      <a:pt x="9745" y="11928"/>
                    </a:cubicBezTo>
                    <a:cubicBezTo>
                      <a:pt x="9689" y="11858"/>
                      <a:pt x="9562" y="11703"/>
                      <a:pt x="9463" y="11590"/>
                    </a:cubicBezTo>
                    <a:cubicBezTo>
                      <a:pt x="9294" y="11379"/>
                      <a:pt x="9252" y="11266"/>
                      <a:pt x="9280" y="11210"/>
                    </a:cubicBezTo>
                    <a:cubicBezTo>
                      <a:pt x="9294" y="11182"/>
                      <a:pt x="9520" y="11083"/>
                      <a:pt x="9590" y="11055"/>
                    </a:cubicBezTo>
                    <a:cubicBezTo>
                      <a:pt x="9604" y="11055"/>
                      <a:pt x="9618" y="11055"/>
                      <a:pt x="9632" y="11055"/>
                    </a:cubicBezTo>
                    <a:cubicBezTo>
                      <a:pt x="9787" y="11055"/>
                      <a:pt x="10139" y="11238"/>
                      <a:pt x="10449" y="11491"/>
                    </a:cubicBezTo>
                    <a:cubicBezTo>
                      <a:pt x="10548" y="11562"/>
                      <a:pt x="10660" y="11646"/>
                      <a:pt x="10716" y="11674"/>
                    </a:cubicBezTo>
                    <a:cubicBezTo>
                      <a:pt x="10773" y="11703"/>
                      <a:pt x="10843" y="11745"/>
                      <a:pt x="10871" y="11773"/>
                    </a:cubicBezTo>
                    <a:cubicBezTo>
                      <a:pt x="10914" y="11815"/>
                      <a:pt x="10970" y="11843"/>
                      <a:pt x="11069" y="11928"/>
                    </a:cubicBezTo>
                    <a:cubicBezTo>
                      <a:pt x="11153" y="11984"/>
                      <a:pt x="11167" y="12012"/>
                      <a:pt x="11167" y="12027"/>
                    </a:cubicBezTo>
                    <a:cubicBezTo>
                      <a:pt x="11223" y="12027"/>
                      <a:pt x="11505" y="12224"/>
                      <a:pt x="11519" y="12252"/>
                    </a:cubicBezTo>
                    <a:cubicBezTo>
                      <a:pt x="11519" y="12252"/>
                      <a:pt x="11519" y="12252"/>
                      <a:pt x="11519" y="12252"/>
                    </a:cubicBezTo>
                    <a:cubicBezTo>
                      <a:pt x="11533" y="12280"/>
                      <a:pt x="11730" y="12421"/>
                      <a:pt x="11843" y="12491"/>
                    </a:cubicBezTo>
                    <a:cubicBezTo>
                      <a:pt x="11885" y="12519"/>
                      <a:pt x="11928" y="12533"/>
                      <a:pt x="11956" y="12533"/>
                    </a:cubicBezTo>
                    <a:cubicBezTo>
                      <a:pt x="11984" y="12533"/>
                      <a:pt x="12026" y="12519"/>
                      <a:pt x="12054" y="12435"/>
                    </a:cubicBezTo>
                    <a:cubicBezTo>
                      <a:pt x="12068" y="12364"/>
                      <a:pt x="12068" y="12350"/>
                      <a:pt x="12040" y="12252"/>
                    </a:cubicBezTo>
                    <a:cubicBezTo>
                      <a:pt x="12026" y="12195"/>
                      <a:pt x="11984" y="12097"/>
                      <a:pt x="11956" y="12055"/>
                    </a:cubicBezTo>
                    <a:cubicBezTo>
                      <a:pt x="11928" y="12027"/>
                      <a:pt x="11885" y="11956"/>
                      <a:pt x="11885" y="11928"/>
                    </a:cubicBezTo>
                    <a:cubicBezTo>
                      <a:pt x="11885" y="11928"/>
                      <a:pt x="11871" y="11886"/>
                      <a:pt x="11857" y="11843"/>
                    </a:cubicBezTo>
                    <a:cubicBezTo>
                      <a:pt x="11702" y="11520"/>
                      <a:pt x="11533" y="11153"/>
                      <a:pt x="11505" y="11027"/>
                    </a:cubicBezTo>
                    <a:cubicBezTo>
                      <a:pt x="11491" y="10999"/>
                      <a:pt x="11463" y="10844"/>
                      <a:pt x="11435" y="10689"/>
                    </a:cubicBezTo>
                    <a:cubicBezTo>
                      <a:pt x="11364" y="10365"/>
                      <a:pt x="11308" y="10196"/>
                      <a:pt x="11223" y="10041"/>
                    </a:cubicBezTo>
                    <a:cubicBezTo>
                      <a:pt x="10956" y="9548"/>
                      <a:pt x="10942" y="9492"/>
                      <a:pt x="11069" y="9252"/>
                    </a:cubicBezTo>
                    <a:cubicBezTo>
                      <a:pt x="11111" y="9182"/>
                      <a:pt x="11167" y="9098"/>
                      <a:pt x="11195" y="9069"/>
                    </a:cubicBezTo>
                    <a:lnTo>
                      <a:pt x="11280" y="8985"/>
                    </a:lnTo>
                    <a:lnTo>
                      <a:pt x="11308" y="9112"/>
                    </a:lnTo>
                    <a:cubicBezTo>
                      <a:pt x="11322" y="9154"/>
                      <a:pt x="11336" y="9196"/>
                      <a:pt x="11350" y="9196"/>
                    </a:cubicBezTo>
                    <a:cubicBezTo>
                      <a:pt x="11364" y="9224"/>
                      <a:pt x="11378" y="9267"/>
                      <a:pt x="11392" y="9309"/>
                    </a:cubicBezTo>
                    <a:cubicBezTo>
                      <a:pt x="11406" y="9351"/>
                      <a:pt x="11435" y="9421"/>
                      <a:pt x="11463" y="9464"/>
                    </a:cubicBezTo>
                    <a:cubicBezTo>
                      <a:pt x="11477" y="9492"/>
                      <a:pt x="11519" y="9562"/>
                      <a:pt x="11519" y="9576"/>
                    </a:cubicBezTo>
                    <a:cubicBezTo>
                      <a:pt x="11519" y="9590"/>
                      <a:pt x="11547" y="9661"/>
                      <a:pt x="11604" y="9731"/>
                    </a:cubicBezTo>
                    <a:cubicBezTo>
                      <a:pt x="11618" y="9759"/>
                      <a:pt x="11688" y="9872"/>
                      <a:pt x="11688" y="9900"/>
                    </a:cubicBezTo>
                    <a:cubicBezTo>
                      <a:pt x="11702" y="9914"/>
                      <a:pt x="11716" y="9942"/>
                      <a:pt x="11744" y="9985"/>
                    </a:cubicBezTo>
                    <a:cubicBezTo>
                      <a:pt x="11759" y="9985"/>
                      <a:pt x="11815" y="10055"/>
                      <a:pt x="11815" y="10083"/>
                    </a:cubicBezTo>
                    <a:cubicBezTo>
                      <a:pt x="11815" y="10097"/>
                      <a:pt x="11843" y="10154"/>
                      <a:pt x="11885" y="10224"/>
                    </a:cubicBezTo>
                    <a:cubicBezTo>
                      <a:pt x="11970" y="10337"/>
                      <a:pt x="11970" y="10365"/>
                      <a:pt x="11970" y="10379"/>
                    </a:cubicBezTo>
                    <a:cubicBezTo>
                      <a:pt x="11984" y="10407"/>
                      <a:pt x="12181" y="10872"/>
                      <a:pt x="12223" y="10928"/>
                    </a:cubicBezTo>
                    <a:cubicBezTo>
                      <a:pt x="12251" y="10984"/>
                      <a:pt x="12294" y="11083"/>
                      <a:pt x="12364" y="11252"/>
                    </a:cubicBezTo>
                    <a:lnTo>
                      <a:pt x="12519" y="11703"/>
                    </a:lnTo>
                    <a:cubicBezTo>
                      <a:pt x="12575" y="11872"/>
                      <a:pt x="12660" y="12069"/>
                      <a:pt x="12688" y="12153"/>
                    </a:cubicBezTo>
                    <a:cubicBezTo>
                      <a:pt x="12730" y="12238"/>
                      <a:pt x="12758" y="12336"/>
                      <a:pt x="12772" y="12364"/>
                    </a:cubicBezTo>
                    <a:cubicBezTo>
                      <a:pt x="12772" y="12393"/>
                      <a:pt x="12815" y="12463"/>
                      <a:pt x="12843" y="12519"/>
                    </a:cubicBezTo>
                    <a:cubicBezTo>
                      <a:pt x="12857" y="12576"/>
                      <a:pt x="12885" y="12646"/>
                      <a:pt x="12885" y="12674"/>
                    </a:cubicBezTo>
                    <a:cubicBezTo>
                      <a:pt x="12885" y="12674"/>
                      <a:pt x="12899" y="12702"/>
                      <a:pt x="12927" y="12717"/>
                    </a:cubicBezTo>
                    <a:cubicBezTo>
                      <a:pt x="12941" y="12745"/>
                      <a:pt x="12970" y="12773"/>
                      <a:pt x="12970" y="12801"/>
                    </a:cubicBezTo>
                    <a:cubicBezTo>
                      <a:pt x="12970" y="12829"/>
                      <a:pt x="13096" y="13223"/>
                      <a:pt x="13139" y="13294"/>
                    </a:cubicBezTo>
                    <a:lnTo>
                      <a:pt x="13223" y="13449"/>
                    </a:lnTo>
                    <a:cubicBezTo>
                      <a:pt x="13251" y="13505"/>
                      <a:pt x="13322" y="13688"/>
                      <a:pt x="13378" y="13871"/>
                    </a:cubicBezTo>
                    <a:cubicBezTo>
                      <a:pt x="13519" y="14294"/>
                      <a:pt x="13533" y="14364"/>
                      <a:pt x="13547" y="14505"/>
                    </a:cubicBezTo>
                    <a:cubicBezTo>
                      <a:pt x="13561" y="14575"/>
                      <a:pt x="13575" y="14660"/>
                      <a:pt x="13575" y="14688"/>
                    </a:cubicBezTo>
                    <a:cubicBezTo>
                      <a:pt x="13575" y="14688"/>
                      <a:pt x="13575" y="14702"/>
                      <a:pt x="13575" y="147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9"/>
              <p:cNvSpPr/>
              <p:nvPr/>
            </p:nvSpPr>
            <p:spPr>
              <a:xfrm>
                <a:off x="-2220900" y="726925"/>
                <a:ext cx="6700" cy="23950"/>
              </a:xfrm>
              <a:custGeom>
                <a:avLst/>
                <a:gdLst/>
                <a:ahLst/>
                <a:cxnLst/>
                <a:rect l="l" t="t" r="r" b="b"/>
                <a:pathLst>
                  <a:path w="268" h="958" extrusionOk="0">
                    <a:moveTo>
                      <a:pt x="169" y="310"/>
                    </a:moveTo>
                    <a:cubicBezTo>
                      <a:pt x="169" y="268"/>
                      <a:pt x="197" y="183"/>
                      <a:pt x="225" y="127"/>
                    </a:cubicBezTo>
                    <a:cubicBezTo>
                      <a:pt x="254" y="71"/>
                      <a:pt x="268" y="14"/>
                      <a:pt x="268" y="0"/>
                    </a:cubicBezTo>
                    <a:lnTo>
                      <a:pt x="268" y="0"/>
                    </a:lnTo>
                    <a:lnTo>
                      <a:pt x="268" y="0"/>
                    </a:lnTo>
                    <a:cubicBezTo>
                      <a:pt x="240" y="28"/>
                      <a:pt x="211" y="99"/>
                      <a:pt x="197" y="127"/>
                    </a:cubicBezTo>
                    <a:cubicBezTo>
                      <a:pt x="183" y="155"/>
                      <a:pt x="169" y="211"/>
                      <a:pt x="141" y="225"/>
                    </a:cubicBezTo>
                    <a:cubicBezTo>
                      <a:pt x="141" y="225"/>
                      <a:pt x="141" y="240"/>
                      <a:pt x="141" y="254"/>
                    </a:cubicBezTo>
                    <a:cubicBezTo>
                      <a:pt x="141" y="296"/>
                      <a:pt x="127" y="324"/>
                      <a:pt x="99" y="338"/>
                    </a:cubicBezTo>
                    <a:cubicBezTo>
                      <a:pt x="99" y="352"/>
                      <a:pt x="99" y="366"/>
                      <a:pt x="99" y="394"/>
                    </a:cubicBezTo>
                    <a:cubicBezTo>
                      <a:pt x="99" y="437"/>
                      <a:pt x="85" y="507"/>
                      <a:pt x="56" y="549"/>
                    </a:cubicBezTo>
                    <a:cubicBezTo>
                      <a:pt x="42" y="578"/>
                      <a:pt x="28" y="676"/>
                      <a:pt x="28" y="746"/>
                    </a:cubicBezTo>
                    <a:cubicBezTo>
                      <a:pt x="28" y="817"/>
                      <a:pt x="14" y="901"/>
                      <a:pt x="0" y="930"/>
                    </a:cubicBezTo>
                    <a:cubicBezTo>
                      <a:pt x="0" y="944"/>
                      <a:pt x="0" y="958"/>
                      <a:pt x="0" y="958"/>
                    </a:cubicBezTo>
                    <a:cubicBezTo>
                      <a:pt x="0" y="958"/>
                      <a:pt x="14" y="958"/>
                      <a:pt x="14" y="944"/>
                    </a:cubicBezTo>
                    <a:cubicBezTo>
                      <a:pt x="14" y="944"/>
                      <a:pt x="28" y="930"/>
                      <a:pt x="28" y="930"/>
                    </a:cubicBezTo>
                    <a:cubicBezTo>
                      <a:pt x="28" y="930"/>
                      <a:pt x="28" y="930"/>
                      <a:pt x="14" y="930"/>
                    </a:cubicBezTo>
                    <a:cubicBezTo>
                      <a:pt x="14" y="901"/>
                      <a:pt x="28" y="887"/>
                      <a:pt x="28" y="873"/>
                    </a:cubicBezTo>
                    <a:cubicBezTo>
                      <a:pt x="56" y="859"/>
                      <a:pt x="127" y="535"/>
                      <a:pt x="169" y="3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a:off x="-2118125" y="755425"/>
                <a:ext cx="10600" cy="24675"/>
              </a:xfrm>
              <a:custGeom>
                <a:avLst/>
                <a:gdLst/>
                <a:ahLst/>
                <a:cxnLst/>
                <a:rect l="l" t="t" r="r" b="b"/>
                <a:pathLst>
                  <a:path w="424" h="987" extrusionOk="0">
                    <a:moveTo>
                      <a:pt x="283" y="677"/>
                    </a:moveTo>
                    <a:cubicBezTo>
                      <a:pt x="254" y="649"/>
                      <a:pt x="240" y="606"/>
                      <a:pt x="240" y="564"/>
                    </a:cubicBezTo>
                    <a:cubicBezTo>
                      <a:pt x="226" y="522"/>
                      <a:pt x="198" y="451"/>
                      <a:pt x="170" y="395"/>
                    </a:cubicBezTo>
                    <a:cubicBezTo>
                      <a:pt x="142" y="325"/>
                      <a:pt x="114" y="254"/>
                      <a:pt x="100" y="226"/>
                    </a:cubicBezTo>
                    <a:cubicBezTo>
                      <a:pt x="85" y="198"/>
                      <a:pt x="71" y="170"/>
                      <a:pt x="57" y="156"/>
                    </a:cubicBezTo>
                    <a:cubicBezTo>
                      <a:pt x="43" y="113"/>
                      <a:pt x="29" y="71"/>
                      <a:pt x="1" y="1"/>
                    </a:cubicBezTo>
                    <a:cubicBezTo>
                      <a:pt x="1" y="15"/>
                      <a:pt x="1" y="15"/>
                      <a:pt x="1" y="15"/>
                    </a:cubicBezTo>
                    <a:cubicBezTo>
                      <a:pt x="1" y="29"/>
                      <a:pt x="15" y="57"/>
                      <a:pt x="29" y="85"/>
                    </a:cubicBezTo>
                    <a:cubicBezTo>
                      <a:pt x="29" y="99"/>
                      <a:pt x="57" y="170"/>
                      <a:pt x="85" y="226"/>
                    </a:cubicBezTo>
                    <a:cubicBezTo>
                      <a:pt x="114" y="282"/>
                      <a:pt x="142" y="339"/>
                      <a:pt x="156" y="367"/>
                    </a:cubicBezTo>
                    <a:cubicBezTo>
                      <a:pt x="170" y="409"/>
                      <a:pt x="198" y="480"/>
                      <a:pt x="212" y="536"/>
                    </a:cubicBezTo>
                    <a:cubicBezTo>
                      <a:pt x="226" y="592"/>
                      <a:pt x="283" y="705"/>
                      <a:pt x="311" y="775"/>
                    </a:cubicBezTo>
                    <a:cubicBezTo>
                      <a:pt x="381" y="888"/>
                      <a:pt x="409" y="944"/>
                      <a:pt x="423" y="986"/>
                    </a:cubicBezTo>
                    <a:lnTo>
                      <a:pt x="423" y="986"/>
                    </a:lnTo>
                    <a:cubicBezTo>
                      <a:pt x="423" y="944"/>
                      <a:pt x="311" y="719"/>
                      <a:pt x="283" y="6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a:off x="-2119175" y="752975"/>
                <a:ext cx="725" cy="1775"/>
              </a:xfrm>
              <a:custGeom>
                <a:avLst/>
                <a:gdLst/>
                <a:ahLst/>
                <a:cxnLst/>
                <a:rect l="l" t="t" r="r" b="b"/>
                <a:pathLst>
                  <a:path w="29" h="71" extrusionOk="0">
                    <a:moveTo>
                      <a:pt x="1" y="0"/>
                    </a:moveTo>
                    <a:cubicBezTo>
                      <a:pt x="15" y="28"/>
                      <a:pt x="15" y="42"/>
                      <a:pt x="15" y="57"/>
                    </a:cubicBezTo>
                    <a:cubicBezTo>
                      <a:pt x="15" y="57"/>
                      <a:pt x="29" y="57"/>
                      <a:pt x="29" y="71"/>
                    </a:cubicBezTo>
                    <a:cubicBezTo>
                      <a:pt x="29" y="57"/>
                      <a:pt x="15" y="42"/>
                      <a:pt x="15" y="28"/>
                    </a:cubicBezTo>
                    <a:cubicBezTo>
                      <a:pt x="15" y="14"/>
                      <a:pt x="15" y="1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a:off x="-2163875" y="601600"/>
                <a:ext cx="375" cy="725"/>
              </a:xfrm>
              <a:custGeom>
                <a:avLst/>
                <a:gdLst/>
                <a:ahLst/>
                <a:cxnLst/>
                <a:rect l="l" t="t" r="r" b="b"/>
                <a:pathLst>
                  <a:path w="15" h="29" extrusionOk="0">
                    <a:moveTo>
                      <a:pt x="0" y="28"/>
                    </a:moveTo>
                    <a:cubicBezTo>
                      <a:pt x="0" y="28"/>
                      <a:pt x="14" y="28"/>
                      <a:pt x="14" y="14"/>
                    </a:cubicBezTo>
                    <a:cubicBezTo>
                      <a:pt x="14" y="0"/>
                      <a:pt x="0" y="0"/>
                      <a:pt x="0" y="0"/>
                    </a:cubicBezTo>
                    <a:cubicBezTo>
                      <a:pt x="0" y="0"/>
                      <a:pt x="0" y="0"/>
                      <a:pt x="0" y="14"/>
                    </a:cubicBezTo>
                    <a:cubicBezTo>
                      <a:pt x="0" y="28"/>
                      <a:pt x="0" y="28"/>
                      <a:pt x="0"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a:off x="-2121975" y="746975"/>
                <a:ext cx="1775" cy="1450"/>
              </a:xfrm>
              <a:custGeom>
                <a:avLst/>
                <a:gdLst/>
                <a:ahLst/>
                <a:cxnLst/>
                <a:rect l="l" t="t" r="r" b="b"/>
                <a:pathLst>
                  <a:path w="71" h="58" extrusionOk="0">
                    <a:moveTo>
                      <a:pt x="28" y="1"/>
                    </a:moveTo>
                    <a:cubicBezTo>
                      <a:pt x="0" y="1"/>
                      <a:pt x="0" y="1"/>
                      <a:pt x="14" y="29"/>
                    </a:cubicBezTo>
                    <a:cubicBezTo>
                      <a:pt x="28" y="43"/>
                      <a:pt x="56" y="57"/>
                      <a:pt x="56" y="57"/>
                    </a:cubicBezTo>
                    <a:cubicBezTo>
                      <a:pt x="70" y="57"/>
                      <a:pt x="70" y="43"/>
                      <a:pt x="70" y="29"/>
                    </a:cubicBezTo>
                    <a:cubicBezTo>
                      <a:pt x="56" y="15"/>
                      <a:pt x="42" y="1"/>
                      <a:pt x="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9"/>
              <p:cNvSpPr/>
              <p:nvPr/>
            </p:nvSpPr>
            <p:spPr>
              <a:xfrm>
                <a:off x="-2166350" y="609325"/>
                <a:ext cx="375" cy="750"/>
              </a:xfrm>
              <a:custGeom>
                <a:avLst/>
                <a:gdLst/>
                <a:ahLst/>
                <a:cxnLst/>
                <a:rect l="l" t="t" r="r" b="b"/>
                <a:pathLst>
                  <a:path w="15" h="30" extrusionOk="0">
                    <a:moveTo>
                      <a:pt x="15" y="1"/>
                    </a:moveTo>
                    <a:lnTo>
                      <a:pt x="15" y="1"/>
                    </a:lnTo>
                    <a:lnTo>
                      <a:pt x="15" y="1"/>
                    </a:lnTo>
                    <a:cubicBezTo>
                      <a:pt x="15" y="1"/>
                      <a:pt x="1" y="15"/>
                      <a:pt x="1" y="29"/>
                    </a:cubicBezTo>
                    <a:cubicBezTo>
                      <a:pt x="1" y="29"/>
                      <a:pt x="1" y="29"/>
                      <a:pt x="15" y="29"/>
                    </a:cubicBezTo>
                    <a:cubicBezTo>
                      <a:pt x="15" y="15"/>
                      <a:pt x="15" y="15"/>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a:off x="-2165650" y="604750"/>
                <a:ext cx="750" cy="3200"/>
              </a:xfrm>
              <a:custGeom>
                <a:avLst/>
                <a:gdLst/>
                <a:ahLst/>
                <a:cxnLst/>
                <a:rect l="l" t="t" r="r" b="b"/>
                <a:pathLst>
                  <a:path w="30" h="128" extrusionOk="0">
                    <a:moveTo>
                      <a:pt x="15" y="128"/>
                    </a:moveTo>
                    <a:cubicBezTo>
                      <a:pt x="15" y="113"/>
                      <a:pt x="29" y="57"/>
                      <a:pt x="29" y="15"/>
                    </a:cubicBezTo>
                    <a:cubicBezTo>
                      <a:pt x="29" y="15"/>
                      <a:pt x="29" y="1"/>
                      <a:pt x="29" y="1"/>
                    </a:cubicBezTo>
                    <a:cubicBezTo>
                      <a:pt x="15" y="43"/>
                      <a:pt x="1" y="99"/>
                      <a:pt x="1" y="128"/>
                    </a:cubicBezTo>
                    <a:cubicBezTo>
                      <a:pt x="1" y="128"/>
                      <a:pt x="1" y="128"/>
                      <a:pt x="1" y="128"/>
                    </a:cubicBezTo>
                    <a:cubicBezTo>
                      <a:pt x="15" y="128"/>
                      <a:pt x="15" y="128"/>
                      <a:pt x="15"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2213525" y="724450"/>
                <a:ext cx="1100" cy="1075"/>
              </a:xfrm>
              <a:custGeom>
                <a:avLst/>
                <a:gdLst/>
                <a:ahLst/>
                <a:cxnLst/>
                <a:rect l="l" t="t" r="r" b="b"/>
                <a:pathLst>
                  <a:path w="44" h="43" extrusionOk="0">
                    <a:moveTo>
                      <a:pt x="43" y="15"/>
                    </a:moveTo>
                    <a:cubicBezTo>
                      <a:pt x="43" y="1"/>
                      <a:pt x="43" y="1"/>
                      <a:pt x="29" y="1"/>
                    </a:cubicBezTo>
                    <a:cubicBezTo>
                      <a:pt x="29" y="1"/>
                      <a:pt x="15" y="1"/>
                      <a:pt x="15" y="1"/>
                    </a:cubicBezTo>
                    <a:cubicBezTo>
                      <a:pt x="15" y="15"/>
                      <a:pt x="15" y="29"/>
                      <a:pt x="1" y="43"/>
                    </a:cubicBezTo>
                    <a:cubicBezTo>
                      <a:pt x="1" y="43"/>
                      <a:pt x="1" y="43"/>
                      <a:pt x="1" y="43"/>
                    </a:cubicBezTo>
                    <a:cubicBezTo>
                      <a:pt x="15" y="43"/>
                      <a:pt x="43" y="15"/>
                      <a:pt x="43"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2129725" y="776900"/>
                <a:ext cx="6350" cy="9900"/>
              </a:xfrm>
              <a:custGeom>
                <a:avLst/>
                <a:gdLst/>
                <a:ahLst/>
                <a:cxnLst/>
                <a:rect l="l" t="t" r="r" b="b"/>
                <a:pathLst>
                  <a:path w="254" h="396" extrusionOk="0">
                    <a:moveTo>
                      <a:pt x="141" y="268"/>
                    </a:moveTo>
                    <a:cubicBezTo>
                      <a:pt x="155" y="268"/>
                      <a:pt x="183" y="296"/>
                      <a:pt x="197" y="325"/>
                    </a:cubicBezTo>
                    <a:cubicBezTo>
                      <a:pt x="226" y="367"/>
                      <a:pt x="240" y="395"/>
                      <a:pt x="240" y="395"/>
                    </a:cubicBezTo>
                    <a:cubicBezTo>
                      <a:pt x="254" y="381"/>
                      <a:pt x="183" y="240"/>
                      <a:pt x="169" y="240"/>
                    </a:cubicBezTo>
                    <a:cubicBezTo>
                      <a:pt x="155" y="240"/>
                      <a:pt x="141" y="198"/>
                      <a:pt x="113" y="156"/>
                    </a:cubicBezTo>
                    <a:cubicBezTo>
                      <a:pt x="99" y="113"/>
                      <a:pt x="57" y="57"/>
                      <a:pt x="43" y="29"/>
                    </a:cubicBezTo>
                    <a:cubicBezTo>
                      <a:pt x="14" y="15"/>
                      <a:pt x="0" y="1"/>
                      <a:pt x="0" y="1"/>
                    </a:cubicBezTo>
                    <a:cubicBezTo>
                      <a:pt x="0" y="1"/>
                      <a:pt x="28" y="57"/>
                      <a:pt x="57" y="127"/>
                    </a:cubicBezTo>
                    <a:cubicBezTo>
                      <a:pt x="99" y="198"/>
                      <a:pt x="141" y="268"/>
                      <a:pt x="141"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a:off x="-2132900" y="773750"/>
                <a:ext cx="2150" cy="2125"/>
              </a:xfrm>
              <a:custGeom>
                <a:avLst/>
                <a:gdLst/>
                <a:ahLst/>
                <a:cxnLst/>
                <a:rect l="l" t="t" r="r" b="b"/>
                <a:pathLst>
                  <a:path w="86" h="85" extrusionOk="0">
                    <a:moveTo>
                      <a:pt x="85" y="85"/>
                    </a:moveTo>
                    <a:cubicBezTo>
                      <a:pt x="85" y="85"/>
                      <a:pt x="85" y="70"/>
                      <a:pt x="71" y="42"/>
                    </a:cubicBezTo>
                    <a:cubicBezTo>
                      <a:pt x="43" y="28"/>
                      <a:pt x="15" y="0"/>
                      <a:pt x="15" y="0"/>
                    </a:cubicBezTo>
                    <a:cubicBezTo>
                      <a:pt x="1" y="0"/>
                      <a:pt x="1" y="28"/>
                      <a:pt x="29" y="42"/>
                    </a:cubicBezTo>
                    <a:cubicBezTo>
                      <a:pt x="43" y="70"/>
                      <a:pt x="71" y="85"/>
                      <a:pt x="85" y="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9"/>
              <p:cNvSpPr/>
              <p:nvPr/>
            </p:nvSpPr>
            <p:spPr>
              <a:xfrm>
                <a:off x="-2137125" y="768450"/>
                <a:ext cx="1075" cy="1450"/>
              </a:xfrm>
              <a:custGeom>
                <a:avLst/>
                <a:gdLst/>
                <a:ahLst/>
                <a:cxnLst/>
                <a:rect l="l" t="t" r="r" b="b"/>
                <a:pathLst>
                  <a:path w="43" h="58" extrusionOk="0">
                    <a:moveTo>
                      <a:pt x="43" y="43"/>
                    </a:moveTo>
                    <a:cubicBezTo>
                      <a:pt x="43" y="43"/>
                      <a:pt x="43" y="15"/>
                      <a:pt x="29" y="15"/>
                    </a:cubicBezTo>
                    <a:cubicBezTo>
                      <a:pt x="15" y="1"/>
                      <a:pt x="15" y="1"/>
                      <a:pt x="1" y="15"/>
                    </a:cubicBezTo>
                    <a:cubicBezTo>
                      <a:pt x="1" y="15"/>
                      <a:pt x="1" y="29"/>
                      <a:pt x="15" y="43"/>
                    </a:cubicBezTo>
                    <a:cubicBezTo>
                      <a:pt x="29" y="57"/>
                      <a:pt x="43" y="57"/>
                      <a:pt x="43"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9"/>
              <p:cNvSpPr/>
              <p:nvPr/>
            </p:nvSpPr>
            <p:spPr>
              <a:xfrm>
                <a:off x="-2134650" y="771275"/>
                <a:ext cx="2125" cy="1775"/>
              </a:xfrm>
              <a:custGeom>
                <a:avLst/>
                <a:gdLst/>
                <a:ahLst/>
                <a:cxnLst/>
                <a:rect l="l" t="t" r="r" b="b"/>
                <a:pathLst>
                  <a:path w="85" h="71" extrusionOk="0">
                    <a:moveTo>
                      <a:pt x="71" y="71"/>
                    </a:moveTo>
                    <a:cubicBezTo>
                      <a:pt x="85" y="71"/>
                      <a:pt x="71" y="57"/>
                      <a:pt x="56" y="29"/>
                    </a:cubicBezTo>
                    <a:cubicBezTo>
                      <a:pt x="28" y="15"/>
                      <a:pt x="14" y="0"/>
                      <a:pt x="0" y="15"/>
                    </a:cubicBezTo>
                    <a:cubicBezTo>
                      <a:pt x="0" y="29"/>
                      <a:pt x="42" y="71"/>
                      <a:pt x="7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9"/>
              <p:cNvSpPr/>
              <p:nvPr/>
            </p:nvSpPr>
            <p:spPr>
              <a:xfrm>
                <a:off x="-2118475" y="821275"/>
                <a:ext cx="3200" cy="2825"/>
              </a:xfrm>
              <a:custGeom>
                <a:avLst/>
                <a:gdLst/>
                <a:ahLst/>
                <a:cxnLst/>
                <a:rect l="l" t="t" r="r" b="b"/>
                <a:pathLst>
                  <a:path w="128" h="113" extrusionOk="0">
                    <a:moveTo>
                      <a:pt x="29" y="0"/>
                    </a:moveTo>
                    <a:cubicBezTo>
                      <a:pt x="1" y="0"/>
                      <a:pt x="1" y="14"/>
                      <a:pt x="43" y="56"/>
                    </a:cubicBezTo>
                    <a:cubicBezTo>
                      <a:pt x="114" y="113"/>
                      <a:pt x="128" y="113"/>
                      <a:pt x="99" y="42"/>
                    </a:cubicBezTo>
                    <a:cubicBezTo>
                      <a:pt x="85" y="28"/>
                      <a:pt x="57" y="0"/>
                      <a:pt x="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a:off x="-2326175" y="729375"/>
                <a:ext cx="725" cy="25"/>
              </a:xfrm>
              <a:custGeom>
                <a:avLst/>
                <a:gdLst/>
                <a:ahLst/>
                <a:cxnLst/>
                <a:rect l="l" t="t" r="r" b="b"/>
                <a:pathLst>
                  <a:path w="29" h="1" extrusionOk="0">
                    <a:moveTo>
                      <a:pt x="1" y="1"/>
                    </a:moveTo>
                    <a:lnTo>
                      <a:pt x="1" y="1"/>
                    </a:lnTo>
                    <a:cubicBezTo>
                      <a:pt x="15" y="1"/>
                      <a:pt x="15" y="1"/>
                      <a:pt x="29" y="1"/>
                    </a:cubicBezTo>
                    <a:cubicBezTo>
                      <a:pt x="15"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a:off x="-2307150" y="722350"/>
                <a:ext cx="1075" cy="1075"/>
              </a:xfrm>
              <a:custGeom>
                <a:avLst/>
                <a:gdLst/>
                <a:ahLst/>
                <a:cxnLst/>
                <a:rect l="l" t="t" r="r" b="b"/>
                <a:pathLst>
                  <a:path w="43" h="43" extrusionOk="0">
                    <a:moveTo>
                      <a:pt x="42" y="28"/>
                    </a:moveTo>
                    <a:cubicBezTo>
                      <a:pt x="42" y="14"/>
                      <a:pt x="42" y="0"/>
                      <a:pt x="28" y="0"/>
                    </a:cubicBezTo>
                    <a:cubicBezTo>
                      <a:pt x="28" y="0"/>
                      <a:pt x="28" y="14"/>
                      <a:pt x="14" y="28"/>
                    </a:cubicBezTo>
                    <a:cubicBezTo>
                      <a:pt x="0" y="28"/>
                      <a:pt x="14" y="42"/>
                      <a:pt x="28" y="42"/>
                    </a:cubicBezTo>
                    <a:cubicBezTo>
                      <a:pt x="42" y="42"/>
                      <a:pt x="42" y="28"/>
                      <a:pt x="42"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9"/>
              <p:cNvSpPr/>
              <p:nvPr/>
            </p:nvSpPr>
            <p:spPr>
              <a:xfrm>
                <a:off x="-2398350" y="749800"/>
                <a:ext cx="8125" cy="3550"/>
              </a:xfrm>
              <a:custGeom>
                <a:avLst/>
                <a:gdLst/>
                <a:ahLst/>
                <a:cxnLst/>
                <a:rect l="l" t="t" r="r" b="b"/>
                <a:pathLst>
                  <a:path w="325" h="142" extrusionOk="0">
                    <a:moveTo>
                      <a:pt x="114" y="113"/>
                    </a:moveTo>
                    <a:cubicBezTo>
                      <a:pt x="142" y="99"/>
                      <a:pt x="184" y="85"/>
                      <a:pt x="226" y="71"/>
                    </a:cubicBezTo>
                    <a:cubicBezTo>
                      <a:pt x="269" y="57"/>
                      <a:pt x="311" y="29"/>
                      <a:pt x="325" y="15"/>
                    </a:cubicBezTo>
                    <a:cubicBezTo>
                      <a:pt x="325" y="0"/>
                      <a:pt x="325" y="0"/>
                      <a:pt x="325" y="0"/>
                    </a:cubicBezTo>
                    <a:cubicBezTo>
                      <a:pt x="311" y="15"/>
                      <a:pt x="283" y="15"/>
                      <a:pt x="269" y="29"/>
                    </a:cubicBezTo>
                    <a:cubicBezTo>
                      <a:pt x="226" y="43"/>
                      <a:pt x="170" y="71"/>
                      <a:pt x="156" y="85"/>
                    </a:cubicBezTo>
                    <a:cubicBezTo>
                      <a:pt x="128" y="99"/>
                      <a:pt x="100" y="113"/>
                      <a:pt x="71" y="127"/>
                    </a:cubicBezTo>
                    <a:cubicBezTo>
                      <a:pt x="57" y="127"/>
                      <a:pt x="29" y="127"/>
                      <a:pt x="1" y="141"/>
                    </a:cubicBezTo>
                    <a:cubicBezTo>
                      <a:pt x="15" y="141"/>
                      <a:pt x="29" y="141"/>
                      <a:pt x="43" y="141"/>
                    </a:cubicBezTo>
                    <a:cubicBezTo>
                      <a:pt x="57" y="141"/>
                      <a:pt x="100" y="127"/>
                      <a:pt x="114" y="1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a:off x="-2211400" y="723050"/>
                <a:ext cx="375" cy="375"/>
              </a:xfrm>
              <a:custGeom>
                <a:avLst/>
                <a:gdLst/>
                <a:ahLst/>
                <a:cxnLst/>
                <a:rect l="l" t="t" r="r" b="b"/>
                <a:pathLst>
                  <a:path w="15" h="15" extrusionOk="0">
                    <a:moveTo>
                      <a:pt x="0" y="14"/>
                    </a:moveTo>
                    <a:cubicBezTo>
                      <a:pt x="0" y="0"/>
                      <a:pt x="0" y="0"/>
                      <a:pt x="14" y="0"/>
                    </a:cubicBezTo>
                    <a:lnTo>
                      <a:pt x="14" y="0"/>
                    </a:lnTo>
                    <a:cubicBezTo>
                      <a:pt x="0" y="0"/>
                      <a:pt x="0" y="0"/>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a:off x="-2163175" y="597725"/>
                <a:ext cx="375" cy="1425"/>
              </a:xfrm>
              <a:custGeom>
                <a:avLst/>
                <a:gdLst/>
                <a:ahLst/>
                <a:cxnLst/>
                <a:rect l="l" t="t" r="r" b="b"/>
                <a:pathLst>
                  <a:path w="15" h="57" extrusionOk="0">
                    <a:moveTo>
                      <a:pt x="15" y="28"/>
                    </a:moveTo>
                    <a:cubicBezTo>
                      <a:pt x="15" y="14"/>
                      <a:pt x="15" y="0"/>
                      <a:pt x="15" y="0"/>
                    </a:cubicBezTo>
                    <a:cubicBezTo>
                      <a:pt x="15" y="0"/>
                      <a:pt x="15" y="0"/>
                      <a:pt x="15" y="0"/>
                    </a:cubicBezTo>
                    <a:cubicBezTo>
                      <a:pt x="1" y="14"/>
                      <a:pt x="1" y="28"/>
                      <a:pt x="1" y="42"/>
                    </a:cubicBezTo>
                    <a:cubicBezTo>
                      <a:pt x="1" y="56"/>
                      <a:pt x="1" y="56"/>
                      <a:pt x="1" y="56"/>
                    </a:cubicBezTo>
                    <a:cubicBezTo>
                      <a:pt x="1" y="56"/>
                      <a:pt x="15" y="42"/>
                      <a:pt x="15"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a:off x="-2323000" y="727975"/>
                <a:ext cx="375" cy="375"/>
              </a:xfrm>
              <a:custGeom>
                <a:avLst/>
                <a:gdLst/>
                <a:ahLst/>
                <a:cxnLst/>
                <a:rect l="l" t="t" r="r" b="b"/>
                <a:pathLst>
                  <a:path w="15" h="15" extrusionOk="0">
                    <a:moveTo>
                      <a:pt x="0" y="14"/>
                    </a:moveTo>
                    <a:cubicBezTo>
                      <a:pt x="0" y="14"/>
                      <a:pt x="0" y="0"/>
                      <a:pt x="15" y="0"/>
                    </a:cubicBezTo>
                    <a:cubicBezTo>
                      <a:pt x="0" y="0"/>
                      <a:pt x="0" y="14"/>
                      <a:pt x="0" y="14"/>
                    </a:cubicBezTo>
                    <a:cubicBezTo>
                      <a:pt x="0" y="14"/>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9"/>
              <p:cNvSpPr/>
              <p:nvPr/>
            </p:nvSpPr>
            <p:spPr>
              <a:xfrm>
                <a:off x="-2308925" y="723400"/>
                <a:ext cx="1450" cy="1075"/>
              </a:xfrm>
              <a:custGeom>
                <a:avLst/>
                <a:gdLst/>
                <a:ahLst/>
                <a:cxnLst/>
                <a:rect l="l" t="t" r="r" b="b"/>
                <a:pathLst>
                  <a:path w="58" h="43" extrusionOk="0">
                    <a:moveTo>
                      <a:pt x="57" y="29"/>
                    </a:moveTo>
                    <a:cubicBezTo>
                      <a:pt x="57" y="14"/>
                      <a:pt x="43" y="0"/>
                      <a:pt x="29" y="0"/>
                    </a:cubicBezTo>
                    <a:cubicBezTo>
                      <a:pt x="1" y="0"/>
                      <a:pt x="1" y="14"/>
                      <a:pt x="1" y="29"/>
                    </a:cubicBezTo>
                    <a:cubicBezTo>
                      <a:pt x="1" y="29"/>
                      <a:pt x="1" y="43"/>
                      <a:pt x="29" y="43"/>
                    </a:cubicBezTo>
                    <a:cubicBezTo>
                      <a:pt x="43" y="43"/>
                      <a:pt x="57" y="29"/>
                      <a:pt x="57"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9"/>
              <p:cNvSpPr/>
              <p:nvPr/>
            </p:nvSpPr>
            <p:spPr>
              <a:xfrm>
                <a:off x="-2320175" y="726575"/>
                <a:ext cx="2475" cy="1425"/>
              </a:xfrm>
              <a:custGeom>
                <a:avLst/>
                <a:gdLst/>
                <a:ahLst/>
                <a:cxnLst/>
                <a:rect l="l" t="t" r="r" b="b"/>
                <a:pathLst>
                  <a:path w="99" h="57" extrusionOk="0">
                    <a:moveTo>
                      <a:pt x="56" y="14"/>
                    </a:moveTo>
                    <a:cubicBezTo>
                      <a:pt x="28" y="14"/>
                      <a:pt x="0" y="28"/>
                      <a:pt x="0" y="42"/>
                    </a:cubicBezTo>
                    <a:cubicBezTo>
                      <a:pt x="0" y="56"/>
                      <a:pt x="99" y="42"/>
                      <a:pt x="99" y="14"/>
                    </a:cubicBezTo>
                    <a:cubicBezTo>
                      <a:pt x="99" y="14"/>
                      <a:pt x="85" y="0"/>
                      <a:pt x="56"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5" name="Google Shape;19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196" name="Google Shape;19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00"/>
        <p:cNvGrpSpPr/>
        <p:nvPr/>
      </p:nvGrpSpPr>
      <p:grpSpPr>
        <a:xfrm>
          <a:off x="0" y="0"/>
          <a:ext cx="0" cy="0"/>
          <a:chOff x="0" y="0"/>
          <a:chExt cx="0" cy="0"/>
        </a:xfrm>
      </p:grpSpPr>
      <p:sp>
        <p:nvSpPr>
          <p:cNvPr id="201" name="Google Shape;201;p11"/>
          <p:cNvSpPr txBox="1">
            <a:spLocks noGrp="1"/>
          </p:cNvSpPr>
          <p:nvPr>
            <p:ph type="title" hasCustomPrompt="1"/>
          </p:nvPr>
        </p:nvSpPr>
        <p:spPr>
          <a:xfrm>
            <a:off x="1922100" y="1503300"/>
            <a:ext cx="5299800" cy="1108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02" name="Google Shape;202;p11"/>
          <p:cNvSpPr txBox="1">
            <a:spLocks noGrp="1"/>
          </p:cNvSpPr>
          <p:nvPr>
            <p:ph type="subTitle" idx="1"/>
          </p:nvPr>
        </p:nvSpPr>
        <p:spPr>
          <a:xfrm>
            <a:off x="1922100" y="2852125"/>
            <a:ext cx="5299800" cy="43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203" name="Google Shape;203;p11"/>
          <p:cNvGrpSpPr/>
          <p:nvPr/>
        </p:nvGrpSpPr>
        <p:grpSpPr>
          <a:xfrm>
            <a:off x="-325470" y="-3"/>
            <a:ext cx="9469468" cy="6060831"/>
            <a:chOff x="-325470" y="-3"/>
            <a:chExt cx="9469468" cy="6060831"/>
          </a:xfrm>
        </p:grpSpPr>
        <p:sp>
          <p:nvSpPr>
            <p:cNvPr id="204" name="Google Shape;204;p11"/>
            <p:cNvSpPr/>
            <p:nvPr/>
          </p:nvSpPr>
          <p:spPr>
            <a:xfrm rot="10800000" flipH="1">
              <a:off x="6541902" y="-3"/>
              <a:ext cx="1888880" cy="635003"/>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rot="10800000" flipH="1">
              <a:off x="286754" y="3926707"/>
              <a:ext cx="2169807" cy="1216804"/>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11"/>
            <p:cNvGrpSpPr/>
            <p:nvPr/>
          </p:nvGrpSpPr>
          <p:grpSpPr>
            <a:xfrm flipH="1">
              <a:off x="6945101" y="1805235"/>
              <a:ext cx="2198897" cy="3338257"/>
              <a:chOff x="-699025" y="3432375"/>
              <a:chExt cx="455900" cy="692125"/>
            </a:xfrm>
          </p:grpSpPr>
          <p:sp>
            <p:nvSpPr>
              <p:cNvPr id="207" name="Google Shape;207;p11"/>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 name="Google Shape;212;p11"/>
            <p:cNvSpPr/>
            <p:nvPr/>
          </p:nvSpPr>
          <p:spPr>
            <a:xfrm flipH="1">
              <a:off x="-54168" y="1"/>
              <a:ext cx="1441643" cy="3290165"/>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rot="-7448570" flipH="1">
              <a:off x="5279723" y="4190391"/>
              <a:ext cx="1932381" cy="1371686"/>
            </a:xfrm>
            <a:custGeom>
              <a:avLst/>
              <a:gdLst/>
              <a:ahLst/>
              <a:cxnLst/>
              <a:rect l="l" t="t" r="r" b="b"/>
              <a:pathLst>
                <a:path w="17618" h="12506" extrusionOk="0">
                  <a:moveTo>
                    <a:pt x="142" y="888"/>
                  </a:moveTo>
                  <a:cubicBezTo>
                    <a:pt x="128" y="1057"/>
                    <a:pt x="114" y="1324"/>
                    <a:pt x="114" y="1451"/>
                  </a:cubicBezTo>
                  <a:cubicBezTo>
                    <a:pt x="100" y="1874"/>
                    <a:pt x="85" y="2155"/>
                    <a:pt x="85" y="2226"/>
                  </a:cubicBezTo>
                  <a:cubicBezTo>
                    <a:pt x="57" y="2465"/>
                    <a:pt x="29" y="2916"/>
                    <a:pt x="15" y="3197"/>
                  </a:cubicBezTo>
                  <a:cubicBezTo>
                    <a:pt x="1" y="3507"/>
                    <a:pt x="15" y="3606"/>
                    <a:pt x="71" y="3873"/>
                  </a:cubicBezTo>
                  <a:cubicBezTo>
                    <a:pt x="114" y="4127"/>
                    <a:pt x="269" y="4436"/>
                    <a:pt x="508" y="4803"/>
                  </a:cubicBezTo>
                  <a:cubicBezTo>
                    <a:pt x="550" y="4873"/>
                    <a:pt x="790" y="5211"/>
                    <a:pt x="860" y="5309"/>
                  </a:cubicBezTo>
                  <a:cubicBezTo>
                    <a:pt x="902" y="5366"/>
                    <a:pt x="959" y="5464"/>
                    <a:pt x="987" y="5507"/>
                  </a:cubicBezTo>
                  <a:cubicBezTo>
                    <a:pt x="1015" y="5549"/>
                    <a:pt x="1043" y="5605"/>
                    <a:pt x="1071" y="5619"/>
                  </a:cubicBezTo>
                  <a:cubicBezTo>
                    <a:pt x="1085" y="5647"/>
                    <a:pt x="1170" y="5760"/>
                    <a:pt x="1240" y="5887"/>
                  </a:cubicBezTo>
                  <a:cubicBezTo>
                    <a:pt x="1367" y="6070"/>
                    <a:pt x="1606" y="6380"/>
                    <a:pt x="1634" y="6408"/>
                  </a:cubicBezTo>
                  <a:cubicBezTo>
                    <a:pt x="1649" y="6408"/>
                    <a:pt x="1663" y="6436"/>
                    <a:pt x="1691" y="6464"/>
                  </a:cubicBezTo>
                  <a:cubicBezTo>
                    <a:pt x="1818" y="6647"/>
                    <a:pt x="2240" y="7070"/>
                    <a:pt x="2423" y="7225"/>
                  </a:cubicBezTo>
                  <a:cubicBezTo>
                    <a:pt x="2705" y="7436"/>
                    <a:pt x="3014" y="7633"/>
                    <a:pt x="3226" y="7717"/>
                  </a:cubicBezTo>
                  <a:cubicBezTo>
                    <a:pt x="3282" y="7746"/>
                    <a:pt x="3338" y="7760"/>
                    <a:pt x="3352" y="7774"/>
                  </a:cubicBezTo>
                  <a:cubicBezTo>
                    <a:pt x="3381" y="7788"/>
                    <a:pt x="3592" y="7844"/>
                    <a:pt x="3690" y="7858"/>
                  </a:cubicBezTo>
                  <a:cubicBezTo>
                    <a:pt x="3803" y="7872"/>
                    <a:pt x="4155" y="7886"/>
                    <a:pt x="4282" y="7872"/>
                  </a:cubicBezTo>
                  <a:cubicBezTo>
                    <a:pt x="4409" y="7858"/>
                    <a:pt x="4690" y="7802"/>
                    <a:pt x="5127" y="7703"/>
                  </a:cubicBezTo>
                  <a:cubicBezTo>
                    <a:pt x="5577" y="7605"/>
                    <a:pt x="5887" y="7577"/>
                    <a:pt x="6155" y="7619"/>
                  </a:cubicBezTo>
                  <a:cubicBezTo>
                    <a:pt x="6324" y="7647"/>
                    <a:pt x="6352" y="7647"/>
                    <a:pt x="6648" y="7802"/>
                  </a:cubicBezTo>
                  <a:cubicBezTo>
                    <a:pt x="6760" y="7858"/>
                    <a:pt x="6901" y="7915"/>
                    <a:pt x="6957" y="7929"/>
                  </a:cubicBezTo>
                  <a:cubicBezTo>
                    <a:pt x="7098" y="7971"/>
                    <a:pt x="7366" y="7971"/>
                    <a:pt x="7464" y="7943"/>
                  </a:cubicBezTo>
                  <a:cubicBezTo>
                    <a:pt x="7521" y="7929"/>
                    <a:pt x="7549" y="7929"/>
                    <a:pt x="7549" y="7929"/>
                  </a:cubicBezTo>
                  <a:cubicBezTo>
                    <a:pt x="7549" y="7929"/>
                    <a:pt x="7521" y="7957"/>
                    <a:pt x="7464" y="7985"/>
                  </a:cubicBezTo>
                  <a:cubicBezTo>
                    <a:pt x="7323" y="8084"/>
                    <a:pt x="7211" y="8154"/>
                    <a:pt x="7084" y="8224"/>
                  </a:cubicBezTo>
                  <a:cubicBezTo>
                    <a:pt x="7028" y="8267"/>
                    <a:pt x="6971" y="8309"/>
                    <a:pt x="6957" y="8309"/>
                  </a:cubicBezTo>
                  <a:cubicBezTo>
                    <a:pt x="6943" y="8309"/>
                    <a:pt x="6915" y="8337"/>
                    <a:pt x="6887" y="8365"/>
                  </a:cubicBezTo>
                  <a:cubicBezTo>
                    <a:pt x="6859" y="8379"/>
                    <a:pt x="6816" y="8407"/>
                    <a:pt x="6802" y="8407"/>
                  </a:cubicBezTo>
                  <a:cubicBezTo>
                    <a:pt x="6802" y="8407"/>
                    <a:pt x="6788" y="8422"/>
                    <a:pt x="6788" y="8422"/>
                  </a:cubicBezTo>
                  <a:cubicBezTo>
                    <a:pt x="6788" y="8422"/>
                    <a:pt x="6760" y="8464"/>
                    <a:pt x="6718" y="8492"/>
                  </a:cubicBezTo>
                  <a:cubicBezTo>
                    <a:pt x="6676" y="8520"/>
                    <a:pt x="6577" y="8605"/>
                    <a:pt x="6507" y="8661"/>
                  </a:cubicBezTo>
                  <a:cubicBezTo>
                    <a:pt x="6338" y="8816"/>
                    <a:pt x="6267" y="8858"/>
                    <a:pt x="6056" y="8943"/>
                  </a:cubicBezTo>
                  <a:cubicBezTo>
                    <a:pt x="5859" y="9027"/>
                    <a:pt x="5549" y="9097"/>
                    <a:pt x="5282" y="9140"/>
                  </a:cubicBezTo>
                  <a:cubicBezTo>
                    <a:pt x="5113" y="9154"/>
                    <a:pt x="4944" y="9182"/>
                    <a:pt x="4789" y="9210"/>
                  </a:cubicBezTo>
                  <a:cubicBezTo>
                    <a:pt x="4578" y="9252"/>
                    <a:pt x="4352" y="9323"/>
                    <a:pt x="4183" y="9393"/>
                  </a:cubicBezTo>
                  <a:cubicBezTo>
                    <a:pt x="4141" y="9407"/>
                    <a:pt x="4099" y="9435"/>
                    <a:pt x="4099" y="9435"/>
                  </a:cubicBezTo>
                  <a:cubicBezTo>
                    <a:pt x="4056" y="9435"/>
                    <a:pt x="3676" y="9703"/>
                    <a:pt x="3662" y="9745"/>
                  </a:cubicBezTo>
                  <a:cubicBezTo>
                    <a:pt x="3662" y="9759"/>
                    <a:pt x="3634" y="9773"/>
                    <a:pt x="3620" y="9802"/>
                  </a:cubicBezTo>
                  <a:cubicBezTo>
                    <a:pt x="3564" y="9844"/>
                    <a:pt x="3465" y="9971"/>
                    <a:pt x="3338" y="10168"/>
                  </a:cubicBezTo>
                  <a:cubicBezTo>
                    <a:pt x="3254" y="10294"/>
                    <a:pt x="3155" y="10477"/>
                    <a:pt x="3085" y="10675"/>
                  </a:cubicBezTo>
                  <a:cubicBezTo>
                    <a:pt x="3043" y="10787"/>
                    <a:pt x="3000" y="10886"/>
                    <a:pt x="2972" y="10914"/>
                  </a:cubicBezTo>
                  <a:cubicBezTo>
                    <a:pt x="2972" y="10928"/>
                    <a:pt x="2958" y="10956"/>
                    <a:pt x="2958" y="10970"/>
                  </a:cubicBezTo>
                  <a:cubicBezTo>
                    <a:pt x="2958" y="10970"/>
                    <a:pt x="2944" y="11041"/>
                    <a:pt x="2902" y="11097"/>
                  </a:cubicBezTo>
                  <a:cubicBezTo>
                    <a:pt x="2874" y="11167"/>
                    <a:pt x="2845" y="11224"/>
                    <a:pt x="2845" y="11238"/>
                  </a:cubicBezTo>
                  <a:cubicBezTo>
                    <a:pt x="2845" y="11280"/>
                    <a:pt x="2564" y="11872"/>
                    <a:pt x="2465" y="12012"/>
                  </a:cubicBezTo>
                  <a:cubicBezTo>
                    <a:pt x="2437" y="12055"/>
                    <a:pt x="2395" y="12125"/>
                    <a:pt x="2381" y="12167"/>
                  </a:cubicBezTo>
                  <a:cubicBezTo>
                    <a:pt x="2353" y="12195"/>
                    <a:pt x="2324" y="12252"/>
                    <a:pt x="2310" y="12266"/>
                  </a:cubicBezTo>
                  <a:cubicBezTo>
                    <a:pt x="2254" y="12364"/>
                    <a:pt x="2212" y="12435"/>
                    <a:pt x="2212" y="12463"/>
                  </a:cubicBezTo>
                  <a:cubicBezTo>
                    <a:pt x="2212" y="12505"/>
                    <a:pt x="2282" y="12491"/>
                    <a:pt x="2437" y="12435"/>
                  </a:cubicBezTo>
                  <a:cubicBezTo>
                    <a:pt x="2592" y="12379"/>
                    <a:pt x="2733" y="12322"/>
                    <a:pt x="3000" y="12224"/>
                  </a:cubicBezTo>
                  <a:cubicBezTo>
                    <a:pt x="3226" y="12153"/>
                    <a:pt x="3296" y="12125"/>
                    <a:pt x="3493" y="12083"/>
                  </a:cubicBezTo>
                  <a:cubicBezTo>
                    <a:pt x="4000" y="11942"/>
                    <a:pt x="4254" y="11857"/>
                    <a:pt x="4493" y="11717"/>
                  </a:cubicBezTo>
                  <a:cubicBezTo>
                    <a:pt x="4845" y="11520"/>
                    <a:pt x="5127" y="11280"/>
                    <a:pt x="5310" y="10999"/>
                  </a:cubicBezTo>
                  <a:cubicBezTo>
                    <a:pt x="5366" y="10914"/>
                    <a:pt x="5507" y="10646"/>
                    <a:pt x="5634" y="10365"/>
                  </a:cubicBezTo>
                  <a:cubicBezTo>
                    <a:pt x="5760" y="10069"/>
                    <a:pt x="5887" y="9787"/>
                    <a:pt x="6042" y="9478"/>
                  </a:cubicBezTo>
                  <a:cubicBezTo>
                    <a:pt x="6197" y="9154"/>
                    <a:pt x="6239" y="9097"/>
                    <a:pt x="6352" y="8943"/>
                  </a:cubicBezTo>
                  <a:cubicBezTo>
                    <a:pt x="6493" y="8774"/>
                    <a:pt x="6676" y="8591"/>
                    <a:pt x="6845" y="8464"/>
                  </a:cubicBezTo>
                  <a:cubicBezTo>
                    <a:pt x="6985" y="8365"/>
                    <a:pt x="7436" y="8070"/>
                    <a:pt x="7549" y="8013"/>
                  </a:cubicBezTo>
                  <a:cubicBezTo>
                    <a:pt x="7563" y="7999"/>
                    <a:pt x="7633" y="7957"/>
                    <a:pt x="7690" y="7915"/>
                  </a:cubicBezTo>
                  <a:cubicBezTo>
                    <a:pt x="7746" y="7886"/>
                    <a:pt x="7844" y="7844"/>
                    <a:pt x="7887" y="7830"/>
                  </a:cubicBezTo>
                  <a:cubicBezTo>
                    <a:pt x="7929" y="7816"/>
                    <a:pt x="7971" y="7788"/>
                    <a:pt x="7985" y="7774"/>
                  </a:cubicBezTo>
                  <a:cubicBezTo>
                    <a:pt x="7999" y="7760"/>
                    <a:pt x="8028" y="7760"/>
                    <a:pt x="8042" y="7760"/>
                  </a:cubicBezTo>
                  <a:cubicBezTo>
                    <a:pt x="8084" y="7760"/>
                    <a:pt x="8929" y="7337"/>
                    <a:pt x="9168" y="7196"/>
                  </a:cubicBezTo>
                  <a:cubicBezTo>
                    <a:pt x="9196" y="7168"/>
                    <a:pt x="9295" y="7126"/>
                    <a:pt x="9379" y="7084"/>
                  </a:cubicBezTo>
                  <a:cubicBezTo>
                    <a:pt x="9450" y="7042"/>
                    <a:pt x="9520" y="7013"/>
                    <a:pt x="9520" y="6999"/>
                  </a:cubicBezTo>
                  <a:cubicBezTo>
                    <a:pt x="9520" y="6999"/>
                    <a:pt x="9534" y="6985"/>
                    <a:pt x="9548" y="6985"/>
                  </a:cubicBezTo>
                  <a:cubicBezTo>
                    <a:pt x="9548" y="6985"/>
                    <a:pt x="9576" y="6971"/>
                    <a:pt x="9591" y="6957"/>
                  </a:cubicBezTo>
                  <a:cubicBezTo>
                    <a:pt x="9605" y="6943"/>
                    <a:pt x="9633" y="6929"/>
                    <a:pt x="9647" y="6929"/>
                  </a:cubicBezTo>
                  <a:cubicBezTo>
                    <a:pt x="9647" y="6929"/>
                    <a:pt x="9703" y="6901"/>
                    <a:pt x="9745" y="6873"/>
                  </a:cubicBezTo>
                  <a:cubicBezTo>
                    <a:pt x="9788" y="6844"/>
                    <a:pt x="9844" y="6816"/>
                    <a:pt x="9844" y="6816"/>
                  </a:cubicBezTo>
                  <a:cubicBezTo>
                    <a:pt x="9858" y="6816"/>
                    <a:pt x="9858" y="6816"/>
                    <a:pt x="9858" y="6802"/>
                  </a:cubicBezTo>
                  <a:cubicBezTo>
                    <a:pt x="9858" y="6788"/>
                    <a:pt x="9900" y="6760"/>
                    <a:pt x="9943" y="6732"/>
                  </a:cubicBezTo>
                  <a:cubicBezTo>
                    <a:pt x="10098" y="6633"/>
                    <a:pt x="10154" y="6591"/>
                    <a:pt x="10252" y="6521"/>
                  </a:cubicBezTo>
                  <a:cubicBezTo>
                    <a:pt x="10365" y="6436"/>
                    <a:pt x="10478" y="6337"/>
                    <a:pt x="10576" y="6253"/>
                  </a:cubicBezTo>
                  <a:cubicBezTo>
                    <a:pt x="10604" y="6225"/>
                    <a:pt x="10633" y="6197"/>
                    <a:pt x="10633" y="6197"/>
                  </a:cubicBezTo>
                  <a:cubicBezTo>
                    <a:pt x="10675" y="6197"/>
                    <a:pt x="11309" y="5549"/>
                    <a:pt x="11421" y="5408"/>
                  </a:cubicBezTo>
                  <a:cubicBezTo>
                    <a:pt x="11421" y="5394"/>
                    <a:pt x="11421" y="5408"/>
                    <a:pt x="11435" y="5408"/>
                  </a:cubicBezTo>
                  <a:cubicBezTo>
                    <a:pt x="11435" y="5408"/>
                    <a:pt x="11435" y="5436"/>
                    <a:pt x="11421" y="5464"/>
                  </a:cubicBezTo>
                  <a:cubicBezTo>
                    <a:pt x="11365" y="5591"/>
                    <a:pt x="11252" y="5915"/>
                    <a:pt x="11238" y="6014"/>
                  </a:cubicBezTo>
                  <a:cubicBezTo>
                    <a:pt x="11196" y="6197"/>
                    <a:pt x="11154" y="6408"/>
                    <a:pt x="11140" y="6605"/>
                  </a:cubicBezTo>
                  <a:cubicBezTo>
                    <a:pt x="11125" y="6732"/>
                    <a:pt x="11111" y="6858"/>
                    <a:pt x="11111" y="6873"/>
                  </a:cubicBezTo>
                  <a:cubicBezTo>
                    <a:pt x="11097" y="6887"/>
                    <a:pt x="11097" y="6915"/>
                    <a:pt x="11097" y="6929"/>
                  </a:cubicBezTo>
                  <a:cubicBezTo>
                    <a:pt x="11055" y="7098"/>
                    <a:pt x="10956" y="7337"/>
                    <a:pt x="10872" y="7506"/>
                  </a:cubicBezTo>
                  <a:cubicBezTo>
                    <a:pt x="10816" y="7605"/>
                    <a:pt x="10661" y="7830"/>
                    <a:pt x="10492" y="8041"/>
                  </a:cubicBezTo>
                  <a:cubicBezTo>
                    <a:pt x="10478" y="8070"/>
                    <a:pt x="10421" y="8140"/>
                    <a:pt x="10379" y="8196"/>
                  </a:cubicBezTo>
                  <a:cubicBezTo>
                    <a:pt x="10252" y="8365"/>
                    <a:pt x="9999" y="8619"/>
                    <a:pt x="9914" y="8689"/>
                  </a:cubicBezTo>
                  <a:cubicBezTo>
                    <a:pt x="9647" y="8858"/>
                    <a:pt x="9379" y="9013"/>
                    <a:pt x="8886" y="9238"/>
                  </a:cubicBezTo>
                  <a:cubicBezTo>
                    <a:pt x="8788" y="9281"/>
                    <a:pt x="8760" y="9295"/>
                    <a:pt x="8492" y="9393"/>
                  </a:cubicBezTo>
                  <a:cubicBezTo>
                    <a:pt x="8351" y="9435"/>
                    <a:pt x="8309" y="9450"/>
                    <a:pt x="8168" y="9520"/>
                  </a:cubicBezTo>
                  <a:cubicBezTo>
                    <a:pt x="7985" y="9604"/>
                    <a:pt x="7746" y="9773"/>
                    <a:pt x="7535" y="9999"/>
                  </a:cubicBezTo>
                  <a:cubicBezTo>
                    <a:pt x="7394" y="10140"/>
                    <a:pt x="7225" y="10351"/>
                    <a:pt x="7225" y="10393"/>
                  </a:cubicBezTo>
                  <a:cubicBezTo>
                    <a:pt x="7225" y="10393"/>
                    <a:pt x="7225" y="10421"/>
                    <a:pt x="7211" y="10421"/>
                  </a:cubicBezTo>
                  <a:cubicBezTo>
                    <a:pt x="7197" y="10435"/>
                    <a:pt x="7169" y="10492"/>
                    <a:pt x="7154" y="10534"/>
                  </a:cubicBezTo>
                  <a:cubicBezTo>
                    <a:pt x="7140" y="10590"/>
                    <a:pt x="7126" y="10632"/>
                    <a:pt x="7112" y="10646"/>
                  </a:cubicBezTo>
                  <a:cubicBezTo>
                    <a:pt x="7098" y="10661"/>
                    <a:pt x="7084" y="10731"/>
                    <a:pt x="7042" y="10886"/>
                  </a:cubicBezTo>
                  <a:cubicBezTo>
                    <a:pt x="7028" y="10928"/>
                    <a:pt x="7014" y="10984"/>
                    <a:pt x="7000" y="11013"/>
                  </a:cubicBezTo>
                  <a:cubicBezTo>
                    <a:pt x="7000" y="11027"/>
                    <a:pt x="6971" y="11083"/>
                    <a:pt x="6957" y="11139"/>
                  </a:cubicBezTo>
                  <a:cubicBezTo>
                    <a:pt x="6901" y="11294"/>
                    <a:pt x="6704" y="11689"/>
                    <a:pt x="6577" y="11886"/>
                  </a:cubicBezTo>
                  <a:cubicBezTo>
                    <a:pt x="6521" y="11970"/>
                    <a:pt x="6464" y="12055"/>
                    <a:pt x="6464" y="12055"/>
                  </a:cubicBezTo>
                  <a:cubicBezTo>
                    <a:pt x="6464" y="12097"/>
                    <a:pt x="6549" y="12153"/>
                    <a:pt x="6648" y="12167"/>
                  </a:cubicBezTo>
                  <a:cubicBezTo>
                    <a:pt x="6915" y="12252"/>
                    <a:pt x="7197" y="12280"/>
                    <a:pt x="7619" y="12280"/>
                  </a:cubicBezTo>
                  <a:cubicBezTo>
                    <a:pt x="7816" y="12280"/>
                    <a:pt x="8084" y="12252"/>
                    <a:pt x="8112" y="12238"/>
                  </a:cubicBezTo>
                  <a:cubicBezTo>
                    <a:pt x="8126" y="12224"/>
                    <a:pt x="8168" y="12224"/>
                    <a:pt x="8196" y="12210"/>
                  </a:cubicBezTo>
                  <a:cubicBezTo>
                    <a:pt x="8253" y="12195"/>
                    <a:pt x="8380" y="12153"/>
                    <a:pt x="8478" y="12111"/>
                  </a:cubicBezTo>
                  <a:cubicBezTo>
                    <a:pt x="8506" y="12097"/>
                    <a:pt x="8591" y="12069"/>
                    <a:pt x="8661" y="12026"/>
                  </a:cubicBezTo>
                  <a:cubicBezTo>
                    <a:pt x="9112" y="11843"/>
                    <a:pt x="9647" y="11435"/>
                    <a:pt x="9957" y="11055"/>
                  </a:cubicBezTo>
                  <a:cubicBezTo>
                    <a:pt x="10013" y="10999"/>
                    <a:pt x="10069" y="10928"/>
                    <a:pt x="10098" y="10900"/>
                  </a:cubicBezTo>
                  <a:cubicBezTo>
                    <a:pt x="10112" y="10872"/>
                    <a:pt x="10168" y="10801"/>
                    <a:pt x="10210" y="10731"/>
                  </a:cubicBezTo>
                  <a:cubicBezTo>
                    <a:pt x="10252" y="10675"/>
                    <a:pt x="10295" y="10604"/>
                    <a:pt x="10309" y="10604"/>
                  </a:cubicBezTo>
                  <a:cubicBezTo>
                    <a:pt x="10323" y="10576"/>
                    <a:pt x="10548" y="10168"/>
                    <a:pt x="10548" y="10168"/>
                  </a:cubicBezTo>
                  <a:cubicBezTo>
                    <a:pt x="10548" y="10154"/>
                    <a:pt x="10576" y="10111"/>
                    <a:pt x="10590" y="10055"/>
                  </a:cubicBezTo>
                  <a:cubicBezTo>
                    <a:pt x="10619" y="9999"/>
                    <a:pt x="10661" y="9900"/>
                    <a:pt x="10689" y="9830"/>
                  </a:cubicBezTo>
                  <a:cubicBezTo>
                    <a:pt x="10717" y="9759"/>
                    <a:pt x="10745" y="9689"/>
                    <a:pt x="10745" y="9675"/>
                  </a:cubicBezTo>
                  <a:cubicBezTo>
                    <a:pt x="10802" y="9534"/>
                    <a:pt x="10900" y="9140"/>
                    <a:pt x="10914" y="8999"/>
                  </a:cubicBezTo>
                  <a:cubicBezTo>
                    <a:pt x="10928" y="8943"/>
                    <a:pt x="10928" y="8872"/>
                    <a:pt x="10928" y="8858"/>
                  </a:cubicBezTo>
                  <a:cubicBezTo>
                    <a:pt x="10928" y="8844"/>
                    <a:pt x="10942" y="8731"/>
                    <a:pt x="10956" y="8633"/>
                  </a:cubicBezTo>
                  <a:cubicBezTo>
                    <a:pt x="10956" y="8520"/>
                    <a:pt x="10971" y="8393"/>
                    <a:pt x="10985" y="8337"/>
                  </a:cubicBezTo>
                  <a:cubicBezTo>
                    <a:pt x="10985" y="8281"/>
                    <a:pt x="10999" y="8224"/>
                    <a:pt x="10999" y="8196"/>
                  </a:cubicBezTo>
                  <a:cubicBezTo>
                    <a:pt x="10999" y="8168"/>
                    <a:pt x="11013" y="8112"/>
                    <a:pt x="11013" y="8070"/>
                  </a:cubicBezTo>
                  <a:cubicBezTo>
                    <a:pt x="11027" y="7915"/>
                    <a:pt x="11041" y="7802"/>
                    <a:pt x="11083" y="7563"/>
                  </a:cubicBezTo>
                  <a:cubicBezTo>
                    <a:pt x="11111" y="7436"/>
                    <a:pt x="11140" y="7253"/>
                    <a:pt x="11154" y="7168"/>
                  </a:cubicBezTo>
                  <a:cubicBezTo>
                    <a:pt x="11154" y="7084"/>
                    <a:pt x="11182" y="6957"/>
                    <a:pt x="11196" y="6887"/>
                  </a:cubicBezTo>
                  <a:cubicBezTo>
                    <a:pt x="11210" y="6788"/>
                    <a:pt x="11238" y="6619"/>
                    <a:pt x="11252" y="6450"/>
                  </a:cubicBezTo>
                  <a:cubicBezTo>
                    <a:pt x="11266" y="6422"/>
                    <a:pt x="11266" y="6352"/>
                    <a:pt x="11280" y="6309"/>
                  </a:cubicBezTo>
                  <a:cubicBezTo>
                    <a:pt x="11294" y="6267"/>
                    <a:pt x="11309" y="6140"/>
                    <a:pt x="11337" y="6042"/>
                  </a:cubicBezTo>
                  <a:cubicBezTo>
                    <a:pt x="11365" y="5873"/>
                    <a:pt x="11407" y="5704"/>
                    <a:pt x="11449" y="5605"/>
                  </a:cubicBezTo>
                  <a:cubicBezTo>
                    <a:pt x="11463" y="5577"/>
                    <a:pt x="11478" y="5535"/>
                    <a:pt x="11478" y="5535"/>
                  </a:cubicBezTo>
                  <a:cubicBezTo>
                    <a:pt x="11478" y="5521"/>
                    <a:pt x="11506" y="5436"/>
                    <a:pt x="11548" y="5352"/>
                  </a:cubicBezTo>
                  <a:cubicBezTo>
                    <a:pt x="11590" y="5225"/>
                    <a:pt x="11646" y="5141"/>
                    <a:pt x="11717" y="5042"/>
                  </a:cubicBezTo>
                  <a:cubicBezTo>
                    <a:pt x="11773" y="4957"/>
                    <a:pt x="11830" y="4901"/>
                    <a:pt x="11830" y="4901"/>
                  </a:cubicBezTo>
                  <a:cubicBezTo>
                    <a:pt x="11844" y="4901"/>
                    <a:pt x="11844" y="4887"/>
                    <a:pt x="11844" y="4873"/>
                  </a:cubicBezTo>
                  <a:cubicBezTo>
                    <a:pt x="11844" y="4873"/>
                    <a:pt x="11872" y="4831"/>
                    <a:pt x="11900" y="4803"/>
                  </a:cubicBezTo>
                  <a:cubicBezTo>
                    <a:pt x="11970" y="4718"/>
                    <a:pt x="11999" y="4676"/>
                    <a:pt x="12083" y="4577"/>
                  </a:cubicBezTo>
                  <a:cubicBezTo>
                    <a:pt x="12125" y="4521"/>
                    <a:pt x="12168" y="4451"/>
                    <a:pt x="12182" y="4436"/>
                  </a:cubicBezTo>
                  <a:cubicBezTo>
                    <a:pt x="12196" y="4422"/>
                    <a:pt x="12280" y="4310"/>
                    <a:pt x="12365" y="4211"/>
                  </a:cubicBezTo>
                  <a:cubicBezTo>
                    <a:pt x="12435" y="4098"/>
                    <a:pt x="12520" y="3986"/>
                    <a:pt x="12520" y="3972"/>
                  </a:cubicBezTo>
                  <a:cubicBezTo>
                    <a:pt x="12534" y="3958"/>
                    <a:pt x="12632" y="3845"/>
                    <a:pt x="12717" y="3718"/>
                  </a:cubicBezTo>
                  <a:cubicBezTo>
                    <a:pt x="12815" y="3592"/>
                    <a:pt x="12914" y="3465"/>
                    <a:pt x="12928" y="3437"/>
                  </a:cubicBezTo>
                  <a:cubicBezTo>
                    <a:pt x="12956" y="3408"/>
                    <a:pt x="12998" y="3352"/>
                    <a:pt x="13041" y="3310"/>
                  </a:cubicBezTo>
                  <a:cubicBezTo>
                    <a:pt x="13069" y="3268"/>
                    <a:pt x="13111" y="3225"/>
                    <a:pt x="13125" y="3197"/>
                  </a:cubicBezTo>
                  <a:cubicBezTo>
                    <a:pt x="13153" y="3183"/>
                    <a:pt x="13181" y="3141"/>
                    <a:pt x="13195" y="3113"/>
                  </a:cubicBezTo>
                  <a:cubicBezTo>
                    <a:pt x="13238" y="3056"/>
                    <a:pt x="13308" y="2958"/>
                    <a:pt x="13364" y="2916"/>
                  </a:cubicBezTo>
                  <a:cubicBezTo>
                    <a:pt x="13407" y="2859"/>
                    <a:pt x="13660" y="2549"/>
                    <a:pt x="13716" y="2465"/>
                  </a:cubicBezTo>
                  <a:cubicBezTo>
                    <a:pt x="13745" y="2423"/>
                    <a:pt x="13801" y="2352"/>
                    <a:pt x="13829" y="2324"/>
                  </a:cubicBezTo>
                  <a:cubicBezTo>
                    <a:pt x="13900" y="2240"/>
                    <a:pt x="14012" y="2099"/>
                    <a:pt x="14097" y="1972"/>
                  </a:cubicBezTo>
                  <a:cubicBezTo>
                    <a:pt x="14139" y="1930"/>
                    <a:pt x="14181" y="1874"/>
                    <a:pt x="14209" y="1845"/>
                  </a:cubicBezTo>
                  <a:cubicBezTo>
                    <a:pt x="14223" y="1831"/>
                    <a:pt x="14266" y="1775"/>
                    <a:pt x="14294" y="1733"/>
                  </a:cubicBezTo>
                  <a:cubicBezTo>
                    <a:pt x="14322" y="1705"/>
                    <a:pt x="14378" y="1620"/>
                    <a:pt x="14421" y="1564"/>
                  </a:cubicBezTo>
                  <a:cubicBezTo>
                    <a:pt x="14463" y="1507"/>
                    <a:pt x="14505" y="1451"/>
                    <a:pt x="14519" y="1437"/>
                  </a:cubicBezTo>
                  <a:cubicBezTo>
                    <a:pt x="14519" y="1423"/>
                    <a:pt x="14561" y="1381"/>
                    <a:pt x="14590" y="1353"/>
                  </a:cubicBezTo>
                  <a:cubicBezTo>
                    <a:pt x="14618" y="1310"/>
                    <a:pt x="14646" y="1268"/>
                    <a:pt x="14660" y="1254"/>
                  </a:cubicBezTo>
                  <a:cubicBezTo>
                    <a:pt x="14660" y="1240"/>
                    <a:pt x="14674" y="1226"/>
                    <a:pt x="14674" y="1226"/>
                  </a:cubicBezTo>
                  <a:cubicBezTo>
                    <a:pt x="14688" y="1226"/>
                    <a:pt x="14702" y="1198"/>
                    <a:pt x="14730" y="1169"/>
                  </a:cubicBezTo>
                  <a:cubicBezTo>
                    <a:pt x="14759" y="1127"/>
                    <a:pt x="14787" y="1085"/>
                    <a:pt x="14801" y="1071"/>
                  </a:cubicBezTo>
                  <a:cubicBezTo>
                    <a:pt x="14857" y="1000"/>
                    <a:pt x="14998" y="817"/>
                    <a:pt x="15026" y="775"/>
                  </a:cubicBezTo>
                  <a:cubicBezTo>
                    <a:pt x="15040" y="761"/>
                    <a:pt x="15068" y="733"/>
                    <a:pt x="15082" y="705"/>
                  </a:cubicBezTo>
                  <a:lnTo>
                    <a:pt x="15125" y="663"/>
                  </a:lnTo>
                  <a:lnTo>
                    <a:pt x="15111" y="705"/>
                  </a:lnTo>
                  <a:cubicBezTo>
                    <a:pt x="15096" y="733"/>
                    <a:pt x="15082" y="775"/>
                    <a:pt x="15068" y="817"/>
                  </a:cubicBezTo>
                  <a:cubicBezTo>
                    <a:pt x="15054" y="846"/>
                    <a:pt x="15026" y="902"/>
                    <a:pt x="15026" y="930"/>
                  </a:cubicBezTo>
                  <a:cubicBezTo>
                    <a:pt x="15012" y="972"/>
                    <a:pt x="14998" y="1057"/>
                    <a:pt x="14970" y="1127"/>
                  </a:cubicBezTo>
                  <a:cubicBezTo>
                    <a:pt x="14913" y="1338"/>
                    <a:pt x="14843" y="1719"/>
                    <a:pt x="14815" y="1986"/>
                  </a:cubicBezTo>
                  <a:cubicBezTo>
                    <a:pt x="14773" y="2338"/>
                    <a:pt x="14773" y="3282"/>
                    <a:pt x="14829" y="3535"/>
                  </a:cubicBezTo>
                  <a:cubicBezTo>
                    <a:pt x="14857" y="3690"/>
                    <a:pt x="14857" y="4507"/>
                    <a:pt x="14829" y="4746"/>
                  </a:cubicBezTo>
                  <a:cubicBezTo>
                    <a:pt x="14787" y="5000"/>
                    <a:pt x="14787" y="5014"/>
                    <a:pt x="14604" y="5591"/>
                  </a:cubicBezTo>
                  <a:cubicBezTo>
                    <a:pt x="14547" y="5774"/>
                    <a:pt x="14491" y="5957"/>
                    <a:pt x="14477" y="6014"/>
                  </a:cubicBezTo>
                  <a:cubicBezTo>
                    <a:pt x="14463" y="6070"/>
                    <a:pt x="14435" y="6126"/>
                    <a:pt x="14435" y="6154"/>
                  </a:cubicBezTo>
                  <a:cubicBezTo>
                    <a:pt x="14421" y="6183"/>
                    <a:pt x="14336" y="6521"/>
                    <a:pt x="14322" y="6577"/>
                  </a:cubicBezTo>
                  <a:cubicBezTo>
                    <a:pt x="14322" y="6605"/>
                    <a:pt x="14308" y="6689"/>
                    <a:pt x="14280" y="6774"/>
                  </a:cubicBezTo>
                  <a:cubicBezTo>
                    <a:pt x="14252" y="6929"/>
                    <a:pt x="14209" y="7168"/>
                    <a:pt x="14195" y="7253"/>
                  </a:cubicBezTo>
                  <a:cubicBezTo>
                    <a:pt x="14181" y="7337"/>
                    <a:pt x="14181" y="7802"/>
                    <a:pt x="14209" y="7915"/>
                  </a:cubicBezTo>
                  <a:cubicBezTo>
                    <a:pt x="14238" y="8182"/>
                    <a:pt x="14266" y="8351"/>
                    <a:pt x="14294" y="8365"/>
                  </a:cubicBezTo>
                  <a:cubicBezTo>
                    <a:pt x="14294" y="8393"/>
                    <a:pt x="14308" y="8422"/>
                    <a:pt x="14308" y="8436"/>
                  </a:cubicBezTo>
                  <a:cubicBezTo>
                    <a:pt x="14308" y="8492"/>
                    <a:pt x="14406" y="8830"/>
                    <a:pt x="14449" y="8971"/>
                  </a:cubicBezTo>
                  <a:cubicBezTo>
                    <a:pt x="14519" y="9154"/>
                    <a:pt x="14590" y="9295"/>
                    <a:pt x="14674" y="9407"/>
                  </a:cubicBezTo>
                  <a:cubicBezTo>
                    <a:pt x="14716" y="9478"/>
                    <a:pt x="14744" y="9534"/>
                    <a:pt x="14744" y="9534"/>
                  </a:cubicBezTo>
                  <a:cubicBezTo>
                    <a:pt x="14744" y="9548"/>
                    <a:pt x="14928" y="9802"/>
                    <a:pt x="15040" y="9956"/>
                  </a:cubicBezTo>
                  <a:cubicBezTo>
                    <a:pt x="15111" y="10027"/>
                    <a:pt x="15209" y="10154"/>
                    <a:pt x="15265" y="10224"/>
                  </a:cubicBezTo>
                  <a:cubicBezTo>
                    <a:pt x="15308" y="10308"/>
                    <a:pt x="15364" y="10379"/>
                    <a:pt x="15378" y="10379"/>
                  </a:cubicBezTo>
                  <a:cubicBezTo>
                    <a:pt x="15392" y="10407"/>
                    <a:pt x="15463" y="10506"/>
                    <a:pt x="15477" y="10534"/>
                  </a:cubicBezTo>
                  <a:cubicBezTo>
                    <a:pt x="15491" y="10548"/>
                    <a:pt x="15561" y="10646"/>
                    <a:pt x="15632" y="10759"/>
                  </a:cubicBezTo>
                  <a:cubicBezTo>
                    <a:pt x="15772" y="10956"/>
                    <a:pt x="15857" y="11083"/>
                    <a:pt x="15970" y="11280"/>
                  </a:cubicBezTo>
                  <a:cubicBezTo>
                    <a:pt x="16040" y="11407"/>
                    <a:pt x="16153" y="11660"/>
                    <a:pt x="16153" y="11674"/>
                  </a:cubicBezTo>
                  <a:cubicBezTo>
                    <a:pt x="16153" y="11674"/>
                    <a:pt x="16181" y="11717"/>
                    <a:pt x="16195" y="11745"/>
                  </a:cubicBezTo>
                  <a:cubicBezTo>
                    <a:pt x="16209" y="11773"/>
                    <a:pt x="16223" y="11815"/>
                    <a:pt x="16223" y="11815"/>
                  </a:cubicBezTo>
                  <a:cubicBezTo>
                    <a:pt x="16223" y="11829"/>
                    <a:pt x="16265" y="11998"/>
                    <a:pt x="16293" y="12055"/>
                  </a:cubicBezTo>
                  <a:cubicBezTo>
                    <a:pt x="16308" y="12097"/>
                    <a:pt x="16322" y="12125"/>
                    <a:pt x="16322" y="12139"/>
                  </a:cubicBezTo>
                  <a:cubicBezTo>
                    <a:pt x="16322" y="12181"/>
                    <a:pt x="16378" y="12266"/>
                    <a:pt x="16420" y="12266"/>
                  </a:cubicBezTo>
                  <a:cubicBezTo>
                    <a:pt x="16448" y="12266"/>
                    <a:pt x="16491" y="12210"/>
                    <a:pt x="16589" y="12026"/>
                  </a:cubicBezTo>
                  <a:cubicBezTo>
                    <a:pt x="16617" y="11956"/>
                    <a:pt x="16674" y="11872"/>
                    <a:pt x="16702" y="11815"/>
                  </a:cubicBezTo>
                  <a:cubicBezTo>
                    <a:pt x="16730" y="11773"/>
                    <a:pt x="16786" y="11660"/>
                    <a:pt x="16829" y="11576"/>
                  </a:cubicBezTo>
                  <a:cubicBezTo>
                    <a:pt x="16871" y="11491"/>
                    <a:pt x="16927" y="11393"/>
                    <a:pt x="16955" y="11365"/>
                  </a:cubicBezTo>
                  <a:cubicBezTo>
                    <a:pt x="17012" y="11266"/>
                    <a:pt x="17138" y="10999"/>
                    <a:pt x="17223" y="10815"/>
                  </a:cubicBezTo>
                  <a:cubicBezTo>
                    <a:pt x="17265" y="10717"/>
                    <a:pt x="17307" y="10618"/>
                    <a:pt x="17321" y="10590"/>
                  </a:cubicBezTo>
                  <a:cubicBezTo>
                    <a:pt x="17533" y="10154"/>
                    <a:pt x="17617" y="9661"/>
                    <a:pt x="17561" y="9281"/>
                  </a:cubicBezTo>
                  <a:cubicBezTo>
                    <a:pt x="17533" y="9055"/>
                    <a:pt x="17504" y="8928"/>
                    <a:pt x="17448" y="8802"/>
                  </a:cubicBezTo>
                  <a:cubicBezTo>
                    <a:pt x="17434" y="8745"/>
                    <a:pt x="17392" y="8675"/>
                    <a:pt x="17378" y="8633"/>
                  </a:cubicBezTo>
                  <a:cubicBezTo>
                    <a:pt x="17364" y="8605"/>
                    <a:pt x="17335" y="8534"/>
                    <a:pt x="17321" y="8492"/>
                  </a:cubicBezTo>
                  <a:cubicBezTo>
                    <a:pt x="17307" y="8450"/>
                    <a:pt x="17265" y="8365"/>
                    <a:pt x="17237" y="8309"/>
                  </a:cubicBezTo>
                  <a:cubicBezTo>
                    <a:pt x="17195" y="8196"/>
                    <a:pt x="17040" y="7929"/>
                    <a:pt x="17026" y="7915"/>
                  </a:cubicBezTo>
                  <a:cubicBezTo>
                    <a:pt x="17012" y="7915"/>
                    <a:pt x="17012" y="7901"/>
                    <a:pt x="17012" y="7886"/>
                  </a:cubicBezTo>
                  <a:cubicBezTo>
                    <a:pt x="17012" y="7872"/>
                    <a:pt x="16913" y="7717"/>
                    <a:pt x="16885" y="7703"/>
                  </a:cubicBezTo>
                  <a:cubicBezTo>
                    <a:pt x="16885" y="7703"/>
                    <a:pt x="16871" y="7689"/>
                    <a:pt x="16871" y="7689"/>
                  </a:cubicBezTo>
                  <a:cubicBezTo>
                    <a:pt x="16871" y="7675"/>
                    <a:pt x="16843" y="7633"/>
                    <a:pt x="16800" y="7577"/>
                  </a:cubicBezTo>
                  <a:cubicBezTo>
                    <a:pt x="16772" y="7520"/>
                    <a:pt x="16730" y="7464"/>
                    <a:pt x="16716" y="7436"/>
                  </a:cubicBezTo>
                  <a:cubicBezTo>
                    <a:pt x="16674" y="7365"/>
                    <a:pt x="16392" y="7056"/>
                    <a:pt x="16279" y="6943"/>
                  </a:cubicBezTo>
                  <a:cubicBezTo>
                    <a:pt x="16054" y="6760"/>
                    <a:pt x="15772" y="6450"/>
                    <a:pt x="15702" y="6295"/>
                  </a:cubicBezTo>
                  <a:cubicBezTo>
                    <a:pt x="15674" y="6253"/>
                    <a:pt x="15632" y="6183"/>
                    <a:pt x="15603" y="6112"/>
                  </a:cubicBezTo>
                  <a:cubicBezTo>
                    <a:pt x="15519" y="5999"/>
                    <a:pt x="15491" y="5943"/>
                    <a:pt x="15294" y="5521"/>
                  </a:cubicBezTo>
                  <a:cubicBezTo>
                    <a:pt x="15153" y="5267"/>
                    <a:pt x="15068" y="5014"/>
                    <a:pt x="15040" y="4887"/>
                  </a:cubicBezTo>
                  <a:cubicBezTo>
                    <a:pt x="15026" y="4774"/>
                    <a:pt x="14998" y="4676"/>
                    <a:pt x="14984" y="4634"/>
                  </a:cubicBezTo>
                  <a:cubicBezTo>
                    <a:pt x="14956" y="4605"/>
                    <a:pt x="14956" y="4493"/>
                    <a:pt x="14956" y="4169"/>
                  </a:cubicBezTo>
                  <a:cubicBezTo>
                    <a:pt x="14956" y="3929"/>
                    <a:pt x="14942" y="3676"/>
                    <a:pt x="14942" y="3620"/>
                  </a:cubicBezTo>
                  <a:cubicBezTo>
                    <a:pt x="14913" y="3465"/>
                    <a:pt x="14885" y="2873"/>
                    <a:pt x="14885" y="2662"/>
                  </a:cubicBezTo>
                  <a:cubicBezTo>
                    <a:pt x="14885" y="2479"/>
                    <a:pt x="14899" y="2014"/>
                    <a:pt x="14913" y="1944"/>
                  </a:cubicBezTo>
                  <a:cubicBezTo>
                    <a:pt x="14942" y="1803"/>
                    <a:pt x="14984" y="1493"/>
                    <a:pt x="14998" y="1437"/>
                  </a:cubicBezTo>
                  <a:cubicBezTo>
                    <a:pt x="15054" y="1141"/>
                    <a:pt x="15167" y="761"/>
                    <a:pt x="15280" y="536"/>
                  </a:cubicBezTo>
                  <a:cubicBezTo>
                    <a:pt x="15350" y="353"/>
                    <a:pt x="15463" y="142"/>
                    <a:pt x="15533" y="15"/>
                  </a:cubicBezTo>
                  <a:cubicBezTo>
                    <a:pt x="15533" y="15"/>
                    <a:pt x="15533" y="15"/>
                    <a:pt x="15533" y="15"/>
                  </a:cubicBezTo>
                  <a:lnTo>
                    <a:pt x="15420" y="15"/>
                  </a:lnTo>
                  <a:cubicBezTo>
                    <a:pt x="15392" y="71"/>
                    <a:pt x="15364" y="142"/>
                    <a:pt x="15308" y="240"/>
                  </a:cubicBezTo>
                  <a:cubicBezTo>
                    <a:pt x="15195" y="465"/>
                    <a:pt x="15139" y="550"/>
                    <a:pt x="15026" y="691"/>
                  </a:cubicBezTo>
                  <a:cubicBezTo>
                    <a:pt x="14942" y="789"/>
                    <a:pt x="14618" y="1198"/>
                    <a:pt x="14519" y="1324"/>
                  </a:cubicBezTo>
                  <a:cubicBezTo>
                    <a:pt x="14378" y="1493"/>
                    <a:pt x="14364" y="1507"/>
                    <a:pt x="14238" y="1676"/>
                  </a:cubicBezTo>
                  <a:cubicBezTo>
                    <a:pt x="14097" y="1831"/>
                    <a:pt x="14040" y="1916"/>
                    <a:pt x="13956" y="2028"/>
                  </a:cubicBezTo>
                  <a:cubicBezTo>
                    <a:pt x="13900" y="2099"/>
                    <a:pt x="13843" y="2169"/>
                    <a:pt x="13815" y="2197"/>
                  </a:cubicBezTo>
                  <a:cubicBezTo>
                    <a:pt x="13773" y="2268"/>
                    <a:pt x="13688" y="2366"/>
                    <a:pt x="13435" y="2676"/>
                  </a:cubicBezTo>
                  <a:cubicBezTo>
                    <a:pt x="13364" y="2775"/>
                    <a:pt x="13252" y="2902"/>
                    <a:pt x="13181" y="2986"/>
                  </a:cubicBezTo>
                  <a:cubicBezTo>
                    <a:pt x="13111" y="3070"/>
                    <a:pt x="13041" y="3155"/>
                    <a:pt x="13026" y="3183"/>
                  </a:cubicBezTo>
                  <a:cubicBezTo>
                    <a:pt x="12998" y="3211"/>
                    <a:pt x="12956" y="3268"/>
                    <a:pt x="12928" y="3310"/>
                  </a:cubicBezTo>
                  <a:cubicBezTo>
                    <a:pt x="12646" y="3662"/>
                    <a:pt x="12379" y="4000"/>
                    <a:pt x="12379" y="4028"/>
                  </a:cubicBezTo>
                  <a:cubicBezTo>
                    <a:pt x="12379" y="4028"/>
                    <a:pt x="12351" y="4042"/>
                    <a:pt x="12336" y="4070"/>
                  </a:cubicBezTo>
                  <a:cubicBezTo>
                    <a:pt x="12308" y="4098"/>
                    <a:pt x="12266" y="4155"/>
                    <a:pt x="12238" y="4197"/>
                  </a:cubicBezTo>
                  <a:cubicBezTo>
                    <a:pt x="12210" y="4239"/>
                    <a:pt x="12168" y="4296"/>
                    <a:pt x="12139" y="4310"/>
                  </a:cubicBezTo>
                  <a:cubicBezTo>
                    <a:pt x="12125" y="4324"/>
                    <a:pt x="12111" y="4352"/>
                    <a:pt x="12111" y="4352"/>
                  </a:cubicBezTo>
                  <a:cubicBezTo>
                    <a:pt x="12111" y="4366"/>
                    <a:pt x="11801" y="4788"/>
                    <a:pt x="11773" y="4817"/>
                  </a:cubicBezTo>
                  <a:cubicBezTo>
                    <a:pt x="11759" y="4831"/>
                    <a:pt x="11731" y="4859"/>
                    <a:pt x="11703" y="4901"/>
                  </a:cubicBezTo>
                  <a:cubicBezTo>
                    <a:pt x="11675" y="4943"/>
                    <a:pt x="11604" y="5042"/>
                    <a:pt x="11534" y="5112"/>
                  </a:cubicBezTo>
                  <a:cubicBezTo>
                    <a:pt x="11478" y="5197"/>
                    <a:pt x="11393" y="5295"/>
                    <a:pt x="11365" y="5338"/>
                  </a:cubicBezTo>
                  <a:cubicBezTo>
                    <a:pt x="11252" y="5464"/>
                    <a:pt x="11027" y="5704"/>
                    <a:pt x="10872" y="5859"/>
                  </a:cubicBezTo>
                  <a:cubicBezTo>
                    <a:pt x="10773" y="5943"/>
                    <a:pt x="10731" y="5957"/>
                    <a:pt x="10492" y="5943"/>
                  </a:cubicBezTo>
                  <a:cubicBezTo>
                    <a:pt x="10238" y="5943"/>
                    <a:pt x="10013" y="5915"/>
                    <a:pt x="9858" y="5845"/>
                  </a:cubicBezTo>
                  <a:cubicBezTo>
                    <a:pt x="9830" y="5831"/>
                    <a:pt x="9788" y="5816"/>
                    <a:pt x="9745" y="5816"/>
                  </a:cubicBezTo>
                  <a:cubicBezTo>
                    <a:pt x="9633" y="5788"/>
                    <a:pt x="9337" y="5662"/>
                    <a:pt x="9267" y="5619"/>
                  </a:cubicBezTo>
                  <a:cubicBezTo>
                    <a:pt x="9239" y="5605"/>
                    <a:pt x="9182" y="5563"/>
                    <a:pt x="9140" y="5549"/>
                  </a:cubicBezTo>
                  <a:cubicBezTo>
                    <a:pt x="8999" y="5478"/>
                    <a:pt x="8816" y="5295"/>
                    <a:pt x="8689" y="5098"/>
                  </a:cubicBezTo>
                  <a:cubicBezTo>
                    <a:pt x="8647" y="5056"/>
                    <a:pt x="8563" y="4915"/>
                    <a:pt x="8478" y="4817"/>
                  </a:cubicBezTo>
                  <a:cubicBezTo>
                    <a:pt x="8408" y="4704"/>
                    <a:pt x="8337" y="4605"/>
                    <a:pt x="8337" y="4591"/>
                  </a:cubicBezTo>
                  <a:cubicBezTo>
                    <a:pt x="8337" y="4591"/>
                    <a:pt x="8323" y="4577"/>
                    <a:pt x="8323" y="4563"/>
                  </a:cubicBezTo>
                  <a:cubicBezTo>
                    <a:pt x="8295" y="4549"/>
                    <a:pt x="8225" y="4451"/>
                    <a:pt x="8225" y="4436"/>
                  </a:cubicBezTo>
                  <a:cubicBezTo>
                    <a:pt x="8225" y="4408"/>
                    <a:pt x="7915" y="4098"/>
                    <a:pt x="7788" y="4014"/>
                  </a:cubicBezTo>
                  <a:cubicBezTo>
                    <a:pt x="7478" y="3803"/>
                    <a:pt x="7183" y="3704"/>
                    <a:pt x="6859" y="3704"/>
                  </a:cubicBezTo>
                  <a:cubicBezTo>
                    <a:pt x="6704" y="3704"/>
                    <a:pt x="6408" y="3732"/>
                    <a:pt x="6380" y="3746"/>
                  </a:cubicBezTo>
                  <a:cubicBezTo>
                    <a:pt x="6380" y="3746"/>
                    <a:pt x="6338" y="3746"/>
                    <a:pt x="6295" y="3761"/>
                  </a:cubicBezTo>
                  <a:cubicBezTo>
                    <a:pt x="6225" y="3761"/>
                    <a:pt x="6070" y="3789"/>
                    <a:pt x="5915" y="3817"/>
                  </a:cubicBezTo>
                  <a:cubicBezTo>
                    <a:pt x="5859" y="3817"/>
                    <a:pt x="5789" y="3831"/>
                    <a:pt x="5760" y="3845"/>
                  </a:cubicBezTo>
                  <a:cubicBezTo>
                    <a:pt x="5591" y="3859"/>
                    <a:pt x="5591" y="3873"/>
                    <a:pt x="5591" y="3915"/>
                  </a:cubicBezTo>
                  <a:cubicBezTo>
                    <a:pt x="5591" y="3929"/>
                    <a:pt x="5605" y="3958"/>
                    <a:pt x="5634" y="3986"/>
                  </a:cubicBezTo>
                  <a:cubicBezTo>
                    <a:pt x="5760" y="4098"/>
                    <a:pt x="6028" y="4352"/>
                    <a:pt x="6197" y="4549"/>
                  </a:cubicBezTo>
                  <a:cubicBezTo>
                    <a:pt x="6690" y="5098"/>
                    <a:pt x="6845" y="5253"/>
                    <a:pt x="7112" y="5422"/>
                  </a:cubicBezTo>
                  <a:cubicBezTo>
                    <a:pt x="7492" y="5676"/>
                    <a:pt x="7873" y="5788"/>
                    <a:pt x="8281" y="5760"/>
                  </a:cubicBezTo>
                  <a:cubicBezTo>
                    <a:pt x="8394" y="5760"/>
                    <a:pt x="8492" y="5746"/>
                    <a:pt x="8492" y="5746"/>
                  </a:cubicBezTo>
                  <a:cubicBezTo>
                    <a:pt x="8520" y="5732"/>
                    <a:pt x="8816" y="5718"/>
                    <a:pt x="9013" y="5718"/>
                  </a:cubicBezTo>
                  <a:cubicBezTo>
                    <a:pt x="9239" y="5718"/>
                    <a:pt x="9267" y="5718"/>
                    <a:pt x="9436" y="5788"/>
                  </a:cubicBezTo>
                  <a:cubicBezTo>
                    <a:pt x="9562" y="5845"/>
                    <a:pt x="9745" y="5915"/>
                    <a:pt x="9844" y="5943"/>
                  </a:cubicBezTo>
                  <a:cubicBezTo>
                    <a:pt x="9900" y="5957"/>
                    <a:pt x="9985" y="5971"/>
                    <a:pt x="10013" y="5985"/>
                  </a:cubicBezTo>
                  <a:cubicBezTo>
                    <a:pt x="10055" y="5985"/>
                    <a:pt x="10098" y="5999"/>
                    <a:pt x="10112" y="5999"/>
                  </a:cubicBezTo>
                  <a:cubicBezTo>
                    <a:pt x="10140" y="6014"/>
                    <a:pt x="10168" y="6014"/>
                    <a:pt x="10196" y="6028"/>
                  </a:cubicBezTo>
                  <a:cubicBezTo>
                    <a:pt x="10281" y="6042"/>
                    <a:pt x="10323" y="6042"/>
                    <a:pt x="10492" y="6042"/>
                  </a:cubicBezTo>
                  <a:lnTo>
                    <a:pt x="10647" y="6042"/>
                  </a:lnTo>
                  <a:lnTo>
                    <a:pt x="10548" y="6140"/>
                  </a:lnTo>
                  <a:cubicBezTo>
                    <a:pt x="10365" y="6309"/>
                    <a:pt x="9731" y="6774"/>
                    <a:pt x="9633" y="6802"/>
                  </a:cubicBezTo>
                  <a:cubicBezTo>
                    <a:pt x="9619" y="6802"/>
                    <a:pt x="9591" y="6830"/>
                    <a:pt x="9576" y="6844"/>
                  </a:cubicBezTo>
                  <a:cubicBezTo>
                    <a:pt x="9562" y="6858"/>
                    <a:pt x="9534" y="6873"/>
                    <a:pt x="9534" y="6873"/>
                  </a:cubicBezTo>
                  <a:cubicBezTo>
                    <a:pt x="9520" y="6873"/>
                    <a:pt x="9478" y="6901"/>
                    <a:pt x="9450" y="6915"/>
                  </a:cubicBezTo>
                  <a:cubicBezTo>
                    <a:pt x="9408" y="6943"/>
                    <a:pt x="9379" y="6957"/>
                    <a:pt x="9365" y="6957"/>
                  </a:cubicBezTo>
                  <a:cubicBezTo>
                    <a:pt x="9365" y="6957"/>
                    <a:pt x="9323" y="6971"/>
                    <a:pt x="9295" y="6999"/>
                  </a:cubicBezTo>
                  <a:cubicBezTo>
                    <a:pt x="9267" y="7027"/>
                    <a:pt x="9224" y="7042"/>
                    <a:pt x="9196" y="7056"/>
                  </a:cubicBezTo>
                  <a:cubicBezTo>
                    <a:pt x="9168" y="7070"/>
                    <a:pt x="9098" y="7098"/>
                    <a:pt x="9055" y="7126"/>
                  </a:cubicBezTo>
                  <a:cubicBezTo>
                    <a:pt x="8999" y="7154"/>
                    <a:pt x="8915" y="7196"/>
                    <a:pt x="8872" y="7225"/>
                  </a:cubicBezTo>
                  <a:cubicBezTo>
                    <a:pt x="8816" y="7253"/>
                    <a:pt x="8760" y="7281"/>
                    <a:pt x="8746" y="7295"/>
                  </a:cubicBezTo>
                  <a:cubicBezTo>
                    <a:pt x="8563" y="7380"/>
                    <a:pt x="8478" y="7422"/>
                    <a:pt x="8422" y="7450"/>
                  </a:cubicBezTo>
                  <a:cubicBezTo>
                    <a:pt x="8394" y="7464"/>
                    <a:pt x="8295" y="7506"/>
                    <a:pt x="8211" y="7548"/>
                  </a:cubicBezTo>
                  <a:cubicBezTo>
                    <a:pt x="7873" y="7717"/>
                    <a:pt x="7816" y="7746"/>
                    <a:pt x="7577" y="7816"/>
                  </a:cubicBezTo>
                  <a:cubicBezTo>
                    <a:pt x="7506" y="7844"/>
                    <a:pt x="7422" y="7858"/>
                    <a:pt x="7394" y="7858"/>
                  </a:cubicBezTo>
                  <a:cubicBezTo>
                    <a:pt x="7366" y="7858"/>
                    <a:pt x="7323" y="7858"/>
                    <a:pt x="7309" y="7872"/>
                  </a:cubicBezTo>
                  <a:cubicBezTo>
                    <a:pt x="7253" y="7886"/>
                    <a:pt x="7000" y="7858"/>
                    <a:pt x="6901" y="7816"/>
                  </a:cubicBezTo>
                  <a:cubicBezTo>
                    <a:pt x="6718" y="7760"/>
                    <a:pt x="6633" y="7703"/>
                    <a:pt x="6577" y="7647"/>
                  </a:cubicBezTo>
                  <a:cubicBezTo>
                    <a:pt x="6549" y="7619"/>
                    <a:pt x="6493" y="7577"/>
                    <a:pt x="6464" y="7563"/>
                  </a:cubicBezTo>
                  <a:cubicBezTo>
                    <a:pt x="6422" y="7534"/>
                    <a:pt x="6380" y="7506"/>
                    <a:pt x="6366" y="7492"/>
                  </a:cubicBezTo>
                  <a:cubicBezTo>
                    <a:pt x="6352" y="7478"/>
                    <a:pt x="6324" y="7464"/>
                    <a:pt x="6324" y="7464"/>
                  </a:cubicBezTo>
                  <a:cubicBezTo>
                    <a:pt x="6310" y="7464"/>
                    <a:pt x="6281" y="7436"/>
                    <a:pt x="6253" y="7408"/>
                  </a:cubicBezTo>
                  <a:cubicBezTo>
                    <a:pt x="6225" y="7380"/>
                    <a:pt x="6155" y="7323"/>
                    <a:pt x="6112" y="7281"/>
                  </a:cubicBezTo>
                  <a:cubicBezTo>
                    <a:pt x="5986" y="7196"/>
                    <a:pt x="5746" y="6971"/>
                    <a:pt x="5690" y="6873"/>
                  </a:cubicBezTo>
                  <a:cubicBezTo>
                    <a:pt x="5676" y="6844"/>
                    <a:pt x="5648" y="6802"/>
                    <a:pt x="5634" y="6802"/>
                  </a:cubicBezTo>
                  <a:cubicBezTo>
                    <a:pt x="5620" y="6802"/>
                    <a:pt x="5620" y="6802"/>
                    <a:pt x="5620" y="6788"/>
                  </a:cubicBezTo>
                  <a:cubicBezTo>
                    <a:pt x="5620" y="6788"/>
                    <a:pt x="5577" y="6718"/>
                    <a:pt x="5535" y="6661"/>
                  </a:cubicBezTo>
                  <a:cubicBezTo>
                    <a:pt x="5493" y="6591"/>
                    <a:pt x="5436" y="6521"/>
                    <a:pt x="5422" y="6478"/>
                  </a:cubicBezTo>
                  <a:cubicBezTo>
                    <a:pt x="5394" y="6450"/>
                    <a:pt x="5338" y="6352"/>
                    <a:pt x="5296" y="6253"/>
                  </a:cubicBezTo>
                  <a:cubicBezTo>
                    <a:pt x="5183" y="6042"/>
                    <a:pt x="5014" y="5690"/>
                    <a:pt x="5014" y="5647"/>
                  </a:cubicBezTo>
                  <a:cubicBezTo>
                    <a:pt x="5014" y="5647"/>
                    <a:pt x="5000" y="5605"/>
                    <a:pt x="4986" y="5563"/>
                  </a:cubicBezTo>
                  <a:cubicBezTo>
                    <a:pt x="4958" y="5493"/>
                    <a:pt x="4831" y="5112"/>
                    <a:pt x="4775" y="4901"/>
                  </a:cubicBezTo>
                  <a:cubicBezTo>
                    <a:pt x="4761" y="4845"/>
                    <a:pt x="4732" y="4760"/>
                    <a:pt x="4732" y="4732"/>
                  </a:cubicBezTo>
                  <a:cubicBezTo>
                    <a:pt x="4718" y="4704"/>
                    <a:pt x="4690" y="4591"/>
                    <a:pt x="4662" y="4479"/>
                  </a:cubicBezTo>
                  <a:cubicBezTo>
                    <a:pt x="4648" y="4366"/>
                    <a:pt x="4606" y="4183"/>
                    <a:pt x="4578" y="4070"/>
                  </a:cubicBezTo>
                  <a:cubicBezTo>
                    <a:pt x="4549" y="3958"/>
                    <a:pt x="4521" y="3803"/>
                    <a:pt x="4507" y="3732"/>
                  </a:cubicBezTo>
                  <a:cubicBezTo>
                    <a:pt x="4493" y="3662"/>
                    <a:pt x="4479" y="3577"/>
                    <a:pt x="4465" y="3549"/>
                  </a:cubicBezTo>
                  <a:cubicBezTo>
                    <a:pt x="4465" y="3507"/>
                    <a:pt x="4451" y="3451"/>
                    <a:pt x="4437" y="3408"/>
                  </a:cubicBezTo>
                  <a:cubicBezTo>
                    <a:pt x="4437" y="3366"/>
                    <a:pt x="4423" y="3324"/>
                    <a:pt x="4423" y="3324"/>
                  </a:cubicBezTo>
                  <a:cubicBezTo>
                    <a:pt x="4409" y="3310"/>
                    <a:pt x="4394" y="3268"/>
                    <a:pt x="4394" y="3225"/>
                  </a:cubicBezTo>
                  <a:cubicBezTo>
                    <a:pt x="4366" y="3056"/>
                    <a:pt x="4366" y="3014"/>
                    <a:pt x="4352" y="2986"/>
                  </a:cubicBezTo>
                  <a:cubicBezTo>
                    <a:pt x="4338" y="2986"/>
                    <a:pt x="4324" y="2930"/>
                    <a:pt x="4324" y="2859"/>
                  </a:cubicBezTo>
                  <a:cubicBezTo>
                    <a:pt x="4296" y="2733"/>
                    <a:pt x="4268" y="2578"/>
                    <a:pt x="4183" y="2226"/>
                  </a:cubicBezTo>
                  <a:cubicBezTo>
                    <a:pt x="4141" y="2085"/>
                    <a:pt x="4099" y="1944"/>
                    <a:pt x="4056" y="1859"/>
                  </a:cubicBezTo>
                  <a:cubicBezTo>
                    <a:pt x="4042" y="1831"/>
                    <a:pt x="4028" y="1803"/>
                    <a:pt x="4028" y="1789"/>
                  </a:cubicBezTo>
                  <a:cubicBezTo>
                    <a:pt x="4028" y="1789"/>
                    <a:pt x="3986" y="1733"/>
                    <a:pt x="3958" y="1662"/>
                  </a:cubicBezTo>
                  <a:cubicBezTo>
                    <a:pt x="3859" y="1522"/>
                    <a:pt x="3648" y="1310"/>
                    <a:pt x="3507" y="1212"/>
                  </a:cubicBezTo>
                  <a:cubicBezTo>
                    <a:pt x="3437" y="1169"/>
                    <a:pt x="3352" y="1113"/>
                    <a:pt x="3310" y="1085"/>
                  </a:cubicBezTo>
                  <a:cubicBezTo>
                    <a:pt x="3268" y="1057"/>
                    <a:pt x="3198" y="1015"/>
                    <a:pt x="3155" y="986"/>
                  </a:cubicBezTo>
                  <a:cubicBezTo>
                    <a:pt x="2944" y="874"/>
                    <a:pt x="2648" y="691"/>
                    <a:pt x="2508" y="592"/>
                  </a:cubicBezTo>
                  <a:cubicBezTo>
                    <a:pt x="2226" y="395"/>
                    <a:pt x="2001" y="254"/>
                    <a:pt x="1634" y="71"/>
                  </a:cubicBezTo>
                  <a:cubicBezTo>
                    <a:pt x="1592" y="43"/>
                    <a:pt x="1550" y="29"/>
                    <a:pt x="1522" y="15"/>
                  </a:cubicBezTo>
                  <a:lnTo>
                    <a:pt x="1325" y="15"/>
                  </a:lnTo>
                  <a:cubicBezTo>
                    <a:pt x="1353" y="29"/>
                    <a:pt x="1381" y="43"/>
                    <a:pt x="1381" y="43"/>
                  </a:cubicBezTo>
                  <a:cubicBezTo>
                    <a:pt x="1395" y="43"/>
                    <a:pt x="1494" y="99"/>
                    <a:pt x="1592" y="156"/>
                  </a:cubicBezTo>
                  <a:cubicBezTo>
                    <a:pt x="1846" y="282"/>
                    <a:pt x="1930" y="339"/>
                    <a:pt x="1958" y="353"/>
                  </a:cubicBezTo>
                  <a:cubicBezTo>
                    <a:pt x="1972" y="367"/>
                    <a:pt x="2043" y="409"/>
                    <a:pt x="2127" y="451"/>
                  </a:cubicBezTo>
                  <a:cubicBezTo>
                    <a:pt x="2141" y="465"/>
                    <a:pt x="2198" y="494"/>
                    <a:pt x="2226" y="522"/>
                  </a:cubicBezTo>
                  <a:cubicBezTo>
                    <a:pt x="2268" y="536"/>
                    <a:pt x="2339" y="592"/>
                    <a:pt x="2409" y="634"/>
                  </a:cubicBezTo>
                  <a:cubicBezTo>
                    <a:pt x="2465" y="677"/>
                    <a:pt x="2550" y="733"/>
                    <a:pt x="2578" y="761"/>
                  </a:cubicBezTo>
                  <a:cubicBezTo>
                    <a:pt x="2606" y="789"/>
                    <a:pt x="2634" y="803"/>
                    <a:pt x="2648" y="803"/>
                  </a:cubicBezTo>
                  <a:cubicBezTo>
                    <a:pt x="2648" y="803"/>
                    <a:pt x="2733" y="860"/>
                    <a:pt x="2831" y="916"/>
                  </a:cubicBezTo>
                  <a:cubicBezTo>
                    <a:pt x="2930" y="972"/>
                    <a:pt x="3014" y="1015"/>
                    <a:pt x="3014" y="1015"/>
                  </a:cubicBezTo>
                  <a:cubicBezTo>
                    <a:pt x="3029" y="1015"/>
                    <a:pt x="3071" y="1043"/>
                    <a:pt x="3113" y="1071"/>
                  </a:cubicBezTo>
                  <a:cubicBezTo>
                    <a:pt x="3198" y="1127"/>
                    <a:pt x="3212" y="1127"/>
                    <a:pt x="3310" y="1184"/>
                  </a:cubicBezTo>
                  <a:cubicBezTo>
                    <a:pt x="3338" y="1212"/>
                    <a:pt x="3395" y="1240"/>
                    <a:pt x="3437" y="1268"/>
                  </a:cubicBezTo>
                  <a:cubicBezTo>
                    <a:pt x="3465" y="1296"/>
                    <a:pt x="3507" y="1324"/>
                    <a:pt x="3535" y="1338"/>
                  </a:cubicBezTo>
                  <a:cubicBezTo>
                    <a:pt x="3550" y="1353"/>
                    <a:pt x="3620" y="1423"/>
                    <a:pt x="3690" y="1493"/>
                  </a:cubicBezTo>
                  <a:cubicBezTo>
                    <a:pt x="3845" y="1648"/>
                    <a:pt x="3972" y="1845"/>
                    <a:pt x="4042" y="2085"/>
                  </a:cubicBezTo>
                  <a:cubicBezTo>
                    <a:pt x="4056" y="2127"/>
                    <a:pt x="4071" y="2169"/>
                    <a:pt x="4071" y="2183"/>
                  </a:cubicBezTo>
                  <a:cubicBezTo>
                    <a:pt x="4085" y="2226"/>
                    <a:pt x="4113" y="2366"/>
                    <a:pt x="4127" y="2465"/>
                  </a:cubicBezTo>
                  <a:cubicBezTo>
                    <a:pt x="4141" y="2507"/>
                    <a:pt x="4211" y="2831"/>
                    <a:pt x="4240" y="2972"/>
                  </a:cubicBezTo>
                  <a:cubicBezTo>
                    <a:pt x="4254" y="3028"/>
                    <a:pt x="4282" y="3141"/>
                    <a:pt x="4296" y="3211"/>
                  </a:cubicBezTo>
                  <a:cubicBezTo>
                    <a:pt x="4310" y="3282"/>
                    <a:pt x="4324" y="3380"/>
                    <a:pt x="4338" y="3437"/>
                  </a:cubicBezTo>
                  <a:cubicBezTo>
                    <a:pt x="4352" y="3493"/>
                    <a:pt x="4394" y="3634"/>
                    <a:pt x="4423" y="3761"/>
                  </a:cubicBezTo>
                  <a:cubicBezTo>
                    <a:pt x="4451" y="3887"/>
                    <a:pt x="4493" y="4056"/>
                    <a:pt x="4507" y="4141"/>
                  </a:cubicBezTo>
                  <a:cubicBezTo>
                    <a:pt x="4535" y="4225"/>
                    <a:pt x="4578" y="4394"/>
                    <a:pt x="4606" y="4521"/>
                  </a:cubicBezTo>
                  <a:cubicBezTo>
                    <a:pt x="4662" y="4746"/>
                    <a:pt x="4676" y="4831"/>
                    <a:pt x="4761" y="5084"/>
                  </a:cubicBezTo>
                  <a:cubicBezTo>
                    <a:pt x="4803" y="5267"/>
                    <a:pt x="4859" y="5408"/>
                    <a:pt x="4944" y="5633"/>
                  </a:cubicBezTo>
                  <a:cubicBezTo>
                    <a:pt x="5000" y="5802"/>
                    <a:pt x="5028" y="5859"/>
                    <a:pt x="5084" y="5999"/>
                  </a:cubicBezTo>
                  <a:cubicBezTo>
                    <a:pt x="5099" y="6042"/>
                    <a:pt x="5127" y="6098"/>
                    <a:pt x="5155" y="6154"/>
                  </a:cubicBezTo>
                  <a:cubicBezTo>
                    <a:pt x="5169" y="6197"/>
                    <a:pt x="5225" y="6295"/>
                    <a:pt x="5282" y="6394"/>
                  </a:cubicBezTo>
                  <a:cubicBezTo>
                    <a:pt x="5324" y="6478"/>
                    <a:pt x="5380" y="6563"/>
                    <a:pt x="5394" y="6591"/>
                  </a:cubicBezTo>
                  <a:cubicBezTo>
                    <a:pt x="5422" y="6647"/>
                    <a:pt x="5521" y="6788"/>
                    <a:pt x="5549" y="6816"/>
                  </a:cubicBezTo>
                  <a:cubicBezTo>
                    <a:pt x="5563" y="6830"/>
                    <a:pt x="5620" y="6901"/>
                    <a:pt x="5676" y="6971"/>
                  </a:cubicBezTo>
                  <a:cubicBezTo>
                    <a:pt x="5774" y="7112"/>
                    <a:pt x="5986" y="7295"/>
                    <a:pt x="6183" y="7450"/>
                  </a:cubicBezTo>
                  <a:cubicBezTo>
                    <a:pt x="6253" y="7506"/>
                    <a:pt x="6310" y="7548"/>
                    <a:pt x="6310" y="7548"/>
                  </a:cubicBezTo>
                  <a:cubicBezTo>
                    <a:pt x="6310" y="7563"/>
                    <a:pt x="6281" y="7548"/>
                    <a:pt x="6239" y="7520"/>
                  </a:cubicBezTo>
                  <a:cubicBezTo>
                    <a:pt x="6211" y="7506"/>
                    <a:pt x="6141" y="7478"/>
                    <a:pt x="6098" y="7464"/>
                  </a:cubicBezTo>
                  <a:cubicBezTo>
                    <a:pt x="5958" y="7436"/>
                    <a:pt x="5394" y="7140"/>
                    <a:pt x="5310" y="7070"/>
                  </a:cubicBezTo>
                  <a:cubicBezTo>
                    <a:pt x="5296" y="7070"/>
                    <a:pt x="5253" y="7042"/>
                    <a:pt x="5225" y="7027"/>
                  </a:cubicBezTo>
                  <a:cubicBezTo>
                    <a:pt x="4859" y="6830"/>
                    <a:pt x="4606" y="6675"/>
                    <a:pt x="4437" y="6577"/>
                  </a:cubicBezTo>
                  <a:cubicBezTo>
                    <a:pt x="4409" y="6549"/>
                    <a:pt x="4268" y="6464"/>
                    <a:pt x="4127" y="6380"/>
                  </a:cubicBezTo>
                  <a:cubicBezTo>
                    <a:pt x="3986" y="6295"/>
                    <a:pt x="3845" y="6211"/>
                    <a:pt x="3817" y="6183"/>
                  </a:cubicBezTo>
                  <a:cubicBezTo>
                    <a:pt x="3775" y="6154"/>
                    <a:pt x="3747" y="6126"/>
                    <a:pt x="3747" y="6126"/>
                  </a:cubicBezTo>
                  <a:cubicBezTo>
                    <a:pt x="3719" y="6126"/>
                    <a:pt x="3366" y="5788"/>
                    <a:pt x="3183" y="5577"/>
                  </a:cubicBezTo>
                  <a:cubicBezTo>
                    <a:pt x="3000" y="5380"/>
                    <a:pt x="2874" y="5169"/>
                    <a:pt x="2705" y="4831"/>
                  </a:cubicBezTo>
                  <a:cubicBezTo>
                    <a:pt x="2592" y="4619"/>
                    <a:pt x="2437" y="4282"/>
                    <a:pt x="2437" y="4267"/>
                  </a:cubicBezTo>
                  <a:cubicBezTo>
                    <a:pt x="2437" y="4267"/>
                    <a:pt x="2409" y="4197"/>
                    <a:pt x="2381" y="4127"/>
                  </a:cubicBezTo>
                  <a:cubicBezTo>
                    <a:pt x="2339" y="4056"/>
                    <a:pt x="2310" y="3972"/>
                    <a:pt x="2296" y="3944"/>
                  </a:cubicBezTo>
                  <a:cubicBezTo>
                    <a:pt x="2282" y="3915"/>
                    <a:pt x="2254" y="3873"/>
                    <a:pt x="2240" y="3845"/>
                  </a:cubicBezTo>
                  <a:cubicBezTo>
                    <a:pt x="2226" y="3817"/>
                    <a:pt x="2226" y="3789"/>
                    <a:pt x="2226" y="3775"/>
                  </a:cubicBezTo>
                  <a:cubicBezTo>
                    <a:pt x="2226" y="3775"/>
                    <a:pt x="2184" y="3690"/>
                    <a:pt x="2141" y="3577"/>
                  </a:cubicBezTo>
                  <a:cubicBezTo>
                    <a:pt x="2085" y="3479"/>
                    <a:pt x="1916" y="3042"/>
                    <a:pt x="1916" y="3028"/>
                  </a:cubicBezTo>
                  <a:cubicBezTo>
                    <a:pt x="1916" y="3028"/>
                    <a:pt x="1888" y="2986"/>
                    <a:pt x="1874" y="2930"/>
                  </a:cubicBezTo>
                  <a:cubicBezTo>
                    <a:pt x="1846" y="2887"/>
                    <a:pt x="1775" y="2733"/>
                    <a:pt x="1719" y="2592"/>
                  </a:cubicBezTo>
                  <a:cubicBezTo>
                    <a:pt x="1592" y="2338"/>
                    <a:pt x="1423" y="1986"/>
                    <a:pt x="1339" y="1831"/>
                  </a:cubicBezTo>
                  <a:cubicBezTo>
                    <a:pt x="1282" y="1733"/>
                    <a:pt x="1170" y="1536"/>
                    <a:pt x="1156" y="1536"/>
                  </a:cubicBezTo>
                  <a:cubicBezTo>
                    <a:pt x="1156" y="1536"/>
                    <a:pt x="1240" y="1705"/>
                    <a:pt x="1339" y="1916"/>
                  </a:cubicBezTo>
                  <a:cubicBezTo>
                    <a:pt x="1451" y="2127"/>
                    <a:pt x="1564" y="2380"/>
                    <a:pt x="1606" y="2479"/>
                  </a:cubicBezTo>
                  <a:cubicBezTo>
                    <a:pt x="1649" y="2578"/>
                    <a:pt x="1705" y="2704"/>
                    <a:pt x="1733" y="2761"/>
                  </a:cubicBezTo>
                  <a:cubicBezTo>
                    <a:pt x="1761" y="2803"/>
                    <a:pt x="1789" y="2859"/>
                    <a:pt x="1789" y="2859"/>
                  </a:cubicBezTo>
                  <a:cubicBezTo>
                    <a:pt x="1789" y="2873"/>
                    <a:pt x="1803" y="2916"/>
                    <a:pt x="1818" y="2958"/>
                  </a:cubicBezTo>
                  <a:cubicBezTo>
                    <a:pt x="1916" y="3169"/>
                    <a:pt x="1930" y="3211"/>
                    <a:pt x="1958" y="3268"/>
                  </a:cubicBezTo>
                  <a:cubicBezTo>
                    <a:pt x="1972" y="3296"/>
                    <a:pt x="2001" y="3366"/>
                    <a:pt x="2015" y="3408"/>
                  </a:cubicBezTo>
                  <a:cubicBezTo>
                    <a:pt x="2043" y="3465"/>
                    <a:pt x="2057" y="3507"/>
                    <a:pt x="2057" y="3521"/>
                  </a:cubicBezTo>
                  <a:cubicBezTo>
                    <a:pt x="2057" y="3535"/>
                    <a:pt x="2226" y="3929"/>
                    <a:pt x="2324" y="4155"/>
                  </a:cubicBezTo>
                  <a:cubicBezTo>
                    <a:pt x="2367" y="4253"/>
                    <a:pt x="2423" y="4366"/>
                    <a:pt x="2451" y="4422"/>
                  </a:cubicBezTo>
                  <a:cubicBezTo>
                    <a:pt x="2536" y="4648"/>
                    <a:pt x="2817" y="5183"/>
                    <a:pt x="2902" y="5295"/>
                  </a:cubicBezTo>
                  <a:cubicBezTo>
                    <a:pt x="3014" y="5478"/>
                    <a:pt x="3183" y="5662"/>
                    <a:pt x="3423" y="5915"/>
                  </a:cubicBezTo>
                  <a:cubicBezTo>
                    <a:pt x="3719" y="6197"/>
                    <a:pt x="3803" y="6267"/>
                    <a:pt x="4113" y="6450"/>
                  </a:cubicBezTo>
                  <a:cubicBezTo>
                    <a:pt x="4183" y="6478"/>
                    <a:pt x="4324" y="6577"/>
                    <a:pt x="4451" y="6647"/>
                  </a:cubicBezTo>
                  <a:cubicBezTo>
                    <a:pt x="4563" y="6732"/>
                    <a:pt x="4662" y="6788"/>
                    <a:pt x="4676" y="6788"/>
                  </a:cubicBezTo>
                  <a:cubicBezTo>
                    <a:pt x="4676" y="6788"/>
                    <a:pt x="4732" y="6830"/>
                    <a:pt x="4789" y="6858"/>
                  </a:cubicBezTo>
                  <a:cubicBezTo>
                    <a:pt x="4859" y="6901"/>
                    <a:pt x="5014" y="6985"/>
                    <a:pt x="5141" y="7056"/>
                  </a:cubicBezTo>
                  <a:cubicBezTo>
                    <a:pt x="5268" y="7112"/>
                    <a:pt x="5380" y="7182"/>
                    <a:pt x="5394" y="7182"/>
                  </a:cubicBezTo>
                  <a:cubicBezTo>
                    <a:pt x="5465" y="7239"/>
                    <a:pt x="5774" y="7408"/>
                    <a:pt x="5901" y="7464"/>
                  </a:cubicBezTo>
                  <a:cubicBezTo>
                    <a:pt x="5972" y="7492"/>
                    <a:pt x="6042" y="7506"/>
                    <a:pt x="6042" y="7506"/>
                  </a:cubicBezTo>
                  <a:cubicBezTo>
                    <a:pt x="6042" y="7520"/>
                    <a:pt x="5943" y="7520"/>
                    <a:pt x="5831" y="7520"/>
                  </a:cubicBezTo>
                  <a:cubicBezTo>
                    <a:pt x="5620" y="7520"/>
                    <a:pt x="5225" y="7577"/>
                    <a:pt x="5000" y="7633"/>
                  </a:cubicBezTo>
                  <a:cubicBezTo>
                    <a:pt x="4845" y="7689"/>
                    <a:pt x="4479" y="7760"/>
                    <a:pt x="4394" y="7774"/>
                  </a:cubicBezTo>
                  <a:cubicBezTo>
                    <a:pt x="4310" y="7788"/>
                    <a:pt x="4183" y="7802"/>
                    <a:pt x="4169" y="7802"/>
                  </a:cubicBezTo>
                  <a:cubicBezTo>
                    <a:pt x="4169" y="7816"/>
                    <a:pt x="4085" y="7816"/>
                    <a:pt x="3986" y="7816"/>
                  </a:cubicBezTo>
                  <a:cubicBezTo>
                    <a:pt x="3817" y="7816"/>
                    <a:pt x="3578" y="7788"/>
                    <a:pt x="3451" y="7746"/>
                  </a:cubicBezTo>
                  <a:cubicBezTo>
                    <a:pt x="3409" y="7732"/>
                    <a:pt x="3381" y="7717"/>
                    <a:pt x="3366" y="7717"/>
                  </a:cubicBezTo>
                  <a:cubicBezTo>
                    <a:pt x="3324" y="7717"/>
                    <a:pt x="3014" y="7563"/>
                    <a:pt x="2860" y="7464"/>
                  </a:cubicBezTo>
                  <a:cubicBezTo>
                    <a:pt x="2719" y="7380"/>
                    <a:pt x="2550" y="7253"/>
                    <a:pt x="2395" y="7140"/>
                  </a:cubicBezTo>
                  <a:cubicBezTo>
                    <a:pt x="2282" y="7042"/>
                    <a:pt x="1888" y="6647"/>
                    <a:pt x="1747" y="6464"/>
                  </a:cubicBezTo>
                  <a:cubicBezTo>
                    <a:pt x="1522" y="6197"/>
                    <a:pt x="1409" y="6042"/>
                    <a:pt x="846" y="5197"/>
                  </a:cubicBezTo>
                  <a:cubicBezTo>
                    <a:pt x="367" y="4479"/>
                    <a:pt x="283" y="4324"/>
                    <a:pt x="198" y="4056"/>
                  </a:cubicBezTo>
                  <a:cubicBezTo>
                    <a:pt x="114" y="3831"/>
                    <a:pt x="85" y="3634"/>
                    <a:pt x="85" y="3338"/>
                  </a:cubicBezTo>
                  <a:cubicBezTo>
                    <a:pt x="85" y="3155"/>
                    <a:pt x="128" y="2578"/>
                    <a:pt x="142" y="2465"/>
                  </a:cubicBezTo>
                  <a:cubicBezTo>
                    <a:pt x="142" y="2437"/>
                    <a:pt x="156" y="2338"/>
                    <a:pt x="156" y="2226"/>
                  </a:cubicBezTo>
                  <a:cubicBezTo>
                    <a:pt x="170" y="2127"/>
                    <a:pt x="170" y="1972"/>
                    <a:pt x="184" y="1902"/>
                  </a:cubicBezTo>
                  <a:cubicBezTo>
                    <a:pt x="212" y="1353"/>
                    <a:pt x="226" y="367"/>
                    <a:pt x="198" y="1"/>
                  </a:cubicBezTo>
                  <a:lnTo>
                    <a:pt x="142" y="1"/>
                  </a:lnTo>
                  <a:cubicBezTo>
                    <a:pt x="156" y="240"/>
                    <a:pt x="156" y="634"/>
                    <a:pt x="142" y="888"/>
                  </a:cubicBezTo>
                  <a:close/>
                  <a:moveTo>
                    <a:pt x="3437" y="11646"/>
                  </a:moveTo>
                  <a:cubicBezTo>
                    <a:pt x="3620" y="11505"/>
                    <a:pt x="3873" y="11266"/>
                    <a:pt x="4296" y="10844"/>
                  </a:cubicBezTo>
                  <a:cubicBezTo>
                    <a:pt x="4423" y="10703"/>
                    <a:pt x="4592" y="10534"/>
                    <a:pt x="4676" y="10463"/>
                  </a:cubicBezTo>
                  <a:cubicBezTo>
                    <a:pt x="4746" y="10393"/>
                    <a:pt x="4887" y="10266"/>
                    <a:pt x="4958" y="10196"/>
                  </a:cubicBezTo>
                  <a:cubicBezTo>
                    <a:pt x="5268" y="9900"/>
                    <a:pt x="5648" y="9534"/>
                    <a:pt x="5718" y="9478"/>
                  </a:cubicBezTo>
                  <a:cubicBezTo>
                    <a:pt x="5760" y="9435"/>
                    <a:pt x="5803" y="9407"/>
                    <a:pt x="5817" y="9393"/>
                  </a:cubicBezTo>
                  <a:cubicBezTo>
                    <a:pt x="5817" y="9379"/>
                    <a:pt x="5873" y="9337"/>
                    <a:pt x="5929" y="9281"/>
                  </a:cubicBezTo>
                  <a:cubicBezTo>
                    <a:pt x="5986" y="9238"/>
                    <a:pt x="6070" y="9168"/>
                    <a:pt x="6098" y="9126"/>
                  </a:cubicBezTo>
                  <a:cubicBezTo>
                    <a:pt x="6183" y="9055"/>
                    <a:pt x="6197" y="9069"/>
                    <a:pt x="6141" y="9140"/>
                  </a:cubicBezTo>
                  <a:cubicBezTo>
                    <a:pt x="6084" y="9196"/>
                    <a:pt x="5986" y="9421"/>
                    <a:pt x="5929" y="9548"/>
                  </a:cubicBezTo>
                  <a:cubicBezTo>
                    <a:pt x="5915" y="9590"/>
                    <a:pt x="5831" y="9773"/>
                    <a:pt x="5760" y="9928"/>
                  </a:cubicBezTo>
                  <a:cubicBezTo>
                    <a:pt x="5605" y="10224"/>
                    <a:pt x="5535" y="10365"/>
                    <a:pt x="5535" y="10379"/>
                  </a:cubicBezTo>
                  <a:cubicBezTo>
                    <a:pt x="5535" y="10421"/>
                    <a:pt x="5324" y="10844"/>
                    <a:pt x="5268" y="10928"/>
                  </a:cubicBezTo>
                  <a:cubicBezTo>
                    <a:pt x="5239" y="10970"/>
                    <a:pt x="5197" y="11027"/>
                    <a:pt x="5169" y="11069"/>
                  </a:cubicBezTo>
                  <a:cubicBezTo>
                    <a:pt x="5155" y="11097"/>
                    <a:pt x="5070" y="11182"/>
                    <a:pt x="5014" y="11238"/>
                  </a:cubicBezTo>
                  <a:cubicBezTo>
                    <a:pt x="4944" y="11308"/>
                    <a:pt x="4859" y="11379"/>
                    <a:pt x="4845" y="11407"/>
                  </a:cubicBezTo>
                  <a:cubicBezTo>
                    <a:pt x="4761" y="11477"/>
                    <a:pt x="4535" y="11618"/>
                    <a:pt x="4352" y="11717"/>
                  </a:cubicBezTo>
                  <a:cubicBezTo>
                    <a:pt x="4183" y="11801"/>
                    <a:pt x="3831" y="11914"/>
                    <a:pt x="3535" y="11998"/>
                  </a:cubicBezTo>
                  <a:cubicBezTo>
                    <a:pt x="3479" y="12012"/>
                    <a:pt x="3381" y="12041"/>
                    <a:pt x="3338" y="12055"/>
                  </a:cubicBezTo>
                  <a:cubicBezTo>
                    <a:pt x="3296" y="12069"/>
                    <a:pt x="3226" y="12083"/>
                    <a:pt x="3198" y="12097"/>
                  </a:cubicBezTo>
                  <a:cubicBezTo>
                    <a:pt x="3169" y="12111"/>
                    <a:pt x="2958" y="12181"/>
                    <a:pt x="2747" y="12252"/>
                  </a:cubicBezTo>
                  <a:cubicBezTo>
                    <a:pt x="2522" y="12336"/>
                    <a:pt x="2339" y="12407"/>
                    <a:pt x="2339" y="12393"/>
                  </a:cubicBezTo>
                  <a:cubicBezTo>
                    <a:pt x="2339" y="12393"/>
                    <a:pt x="2367" y="12336"/>
                    <a:pt x="2409" y="12266"/>
                  </a:cubicBezTo>
                  <a:cubicBezTo>
                    <a:pt x="2451" y="12210"/>
                    <a:pt x="2493" y="12153"/>
                    <a:pt x="2493" y="12139"/>
                  </a:cubicBezTo>
                  <a:cubicBezTo>
                    <a:pt x="2493" y="12125"/>
                    <a:pt x="2522" y="12083"/>
                    <a:pt x="2550" y="12055"/>
                  </a:cubicBezTo>
                  <a:cubicBezTo>
                    <a:pt x="2578" y="12012"/>
                    <a:pt x="2592" y="11984"/>
                    <a:pt x="2592" y="11970"/>
                  </a:cubicBezTo>
                  <a:cubicBezTo>
                    <a:pt x="2592" y="11970"/>
                    <a:pt x="2620" y="11942"/>
                    <a:pt x="2634" y="11900"/>
                  </a:cubicBezTo>
                  <a:cubicBezTo>
                    <a:pt x="2691" y="11829"/>
                    <a:pt x="2817" y="11548"/>
                    <a:pt x="2817" y="11520"/>
                  </a:cubicBezTo>
                  <a:cubicBezTo>
                    <a:pt x="2817" y="11520"/>
                    <a:pt x="2831" y="11505"/>
                    <a:pt x="2831" y="11505"/>
                  </a:cubicBezTo>
                  <a:cubicBezTo>
                    <a:pt x="2845" y="11505"/>
                    <a:pt x="2916" y="11365"/>
                    <a:pt x="2916" y="11322"/>
                  </a:cubicBezTo>
                  <a:cubicBezTo>
                    <a:pt x="2916" y="11308"/>
                    <a:pt x="2930" y="11294"/>
                    <a:pt x="2944" y="11280"/>
                  </a:cubicBezTo>
                  <a:cubicBezTo>
                    <a:pt x="2958" y="11280"/>
                    <a:pt x="2986" y="11224"/>
                    <a:pt x="3000" y="11167"/>
                  </a:cubicBezTo>
                  <a:cubicBezTo>
                    <a:pt x="3043" y="11069"/>
                    <a:pt x="3057" y="11041"/>
                    <a:pt x="3113" y="10914"/>
                  </a:cubicBezTo>
                  <a:cubicBezTo>
                    <a:pt x="3127" y="10886"/>
                    <a:pt x="3155" y="10815"/>
                    <a:pt x="3169" y="10787"/>
                  </a:cubicBezTo>
                  <a:cubicBezTo>
                    <a:pt x="3169" y="10745"/>
                    <a:pt x="3198" y="10689"/>
                    <a:pt x="3226" y="10646"/>
                  </a:cubicBezTo>
                  <a:cubicBezTo>
                    <a:pt x="3240" y="10604"/>
                    <a:pt x="3282" y="10534"/>
                    <a:pt x="3296" y="10492"/>
                  </a:cubicBezTo>
                  <a:cubicBezTo>
                    <a:pt x="3479" y="10111"/>
                    <a:pt x="3817" y="9703"/>
                    <a:pt x="4071" y="9562"/>
                  </a:cubicBezTo>
                  <a:cubicBezTo>
                    <a:pt x="4380" y="9379"/>
                    <a:pt x="4592" y="9309"/>
                    <a:pt x="5084" y="9224"/>
                  </a:cubicBezTo>
                  <a:cubicBezTo>
                    <a:pt x="5211" y="9210"/>
                    <a:pt x="5338" y="9182"/>
                    <a:pt x="5366" y="9182"/>
                  </a:cubicBezTo>
                  <a:cubicBezTo>
                    <a:pt x="5380" y="9182"/>
                    <a:pt x="5465" y="9154"/>
                    <a:pt x="5549" y="9140"/>
                  </a:cubicBezTo>
                  <a:cubicBezTo>
                    <a:pt x="5789" y="9097"/>
                    <a:pt x="5943" y="9055"/>
                    <a:pt x="6098" y="8985"/>
                  </a:cubicBezTo>
                  <a:cubicBezTo>
                    <a:pt x="6211" y="8928"/>
                    <a:pt x="6225" y="8928"/>
                    <a:pt x="6141" y="9013"/>
                  </a:cubicBezTo>
                  <a:cubicBezTo>
                    <a:pt x="6098" y="9055"/>
                    <a:pt x="6014" y="9126"/>
                    <a:pt x="5943" y="9182"/>
                  </a:cubicBezTo>
                  <a:cubicBezTo>
                    <a:pt x="5873" y="9238"/>
                    <a:pt x="5817" y="9309"/>
                    <a:pt x="5803" y="9323"/>
                  </a:cubicBezTo>
                  <a:cubicBezTo>
                    <a:pt x="5789" y="9337"/>
                    <a:pt x="5704" y="9407"/>
                    <a:pt x="5605" y="9478"/>
                  </a:cubicBezTo>
                  <a:cubicBezTo>
                    <a:pt x="5436" y="9618"/>
                    <a:pt x="5296" y="9759"/>
                    <a:pt x="5113" y="9928"/>
                  </a:cubicBezTo>
                  <a:cubicBezTo>
                    <a:pt x="5056" y="9985"/>
                    <a:pt x="4958" y="10083"/>
                    <a:pt x="4901" y="10125"/>
                  </a:cubicBezTo>
                  <a:cubicBezTo>
                    <a:pt x="4845" y="10182"/>
                    <a:pt x="4775" y="10252"/>
                    <a:pt x="4732" y="10280"/>
                  </a:cubicBezTo>
                  <a:cubicBezTo>
                    <a:pt x="4704" y="10308"/>
                    <a:pt x="4648" y="10365"/>
                    <a:pt x="4606" y="10393"/>
                  </a:cubicBezTo>
                  <a:cubicBezTo>
                    <a:pt x="4479" y="10492"/>
                    <a:pt x="4324" y="10646"/>
                    <a:pt x="4099" y="10914"/>
                  </a:cubicBezTo>
                  <a:cubicBezTo>
                    <a:pt x="3902" y="11167"/>
                    <a:pt x="3606" y="11463"/>
                    <a:pt x="3437" y="11618"/>
                  </a:cubicBezTo>
                  <a:cubicBezTo>
                    <a:pt x="3338" y="11703"/>
                    <a:pt x="3254" y="11787"/>
                    <a:pt x="3254" y="11787"/>
                  </a:cubicBezTo>
                  <a:cubicBezTo>
                    <a:pt x="3254" y="11787"/>
                    <a:pt x="3338" y="11731"/>
                    <a:pt x="3437" y="11646"/>
                  </a:cubicBezTo>
                  <a:close/>
                  <a:moveTo>
                    <a:pt x="11013" y="7605"/>
                  </a:moveTo>
                  <a:cubicBezTo>
                    <a:pt x="10985" y="7689"/>
                    <a:pt x="10971" y="7872"/>
                    <a:pt x="10956" y="7999"/>
                  </a:cubicBezTo>
                  <a:cubicBezTo>
                    <a:pt x="10942" y="8126"/>
                    <a:pt x="10928" y="8253"/>
                    <a:pt x="10914" y="8281"/>
                  </a:cubicBezTo>
                  <a:cubicBezTo>
                    <a:pt x="10914" y="8309"/>
                    <a:pt x="10914" y="8379"/>
                    <a:pt x="10900" y="8450"/>
                  </a:cubicBezTo>
                  <a:cubicBezTo>
                    <a:pt x="10858" y="8914"/>
                    <a:pt x="10844" y="9027"/>
                    <a:pt x="10830" y="9097"/>
                  </a:cubicBezTo>
                  <a:cubicBezTo>
                    <a:pt x="10816" y="9126"/>
                    <a:pt x="10816" y="9182"/>
                    <a:pt x="10802" y="9224"/>
                  </a:cubicBezTo>
                  <a:cubicBezTo>
                    <a:pt x="10788" y="9323"/>
                    <a:pt x="10703" y="9618"/>
                    <a:pt x="10633" y="9759"/>
                  </a:cubicBezTo>
                  <a:cubicBezTo>
                    <a:pt x="10619" y="9787"/>
                    <a:pt x="10590" y="9858"/>
                    <a:pt x="10576" y="9914"/>
                  </a:cubicBezTo>
                  <a:cubicBezTo>
                    <a:pt x="10506" y="10069"/>
                    <a:pt x="10351" y="10393"/>
                    <a:pt x="10295" y="10477"/>
                  </a:cubicBezTo>
                  <a:cubicBezTo>
                    <a:pt x="10266" y="10520"/>
                    <a:pt x="10238" y="10548"/>
                    <a:pt x="10238" y="10562"/>
                  </a:cubicBezTo>
                  <a:cubicBezTo>
                    <a:pt x="10238" y="10562"/>
                    <a:pt x="10238" y="10576"/>
                    <a:pt x="10224" y="10590"/>
                  </a:cubicBezTo>
                  <a:cubicBezTo>
                    <a:pt x="10224" y="10604"/>
                    <a:pt x="10154" y="10689"/>
                    <a:pt x="10083" y="10773"/>
                  </a:cubicBezTo>
                  <a:cubicBezTo>
                    <a:pt x="9914" y="11027"/>
                    <a:pt x="9520" y="11421"/>
                    <a:pt x="9253" y="11604"/>
                  </a:cubicBezTo>
                  <a:cubicBezTo>
                    <a:pt x="9084" y="11731"/>
                    <a:pt x="8985" y="11787"/>
                    <a:pt x="8718" y="11914"/>
                  </a:cubicBezTo>
                  <a:cubicBezTo>
                    <a:pt x="8380" y="12083"/>
                    <a:pt x="8239" y="12125"/>
                    <a:pt x="8013" y="12167"/>
                  </a:cubicBezTo>
                  <a:cubicBezTo>
                    <a:pt x="7957" y="12167"/>
                    <a:pt x="7901" y="12181"/>
                    <a:pt x="7901" y="12195"/>
                  </a:cubicBezTo>
                  <a:cubicBezTo>
                    <a:pt x="7887" y="12195"/>
                    <a:pt x="7408" y="12195"/>
                    <a:pt x="7295" y="12195"/>
                  </a:cubicBezTo>
                  <a:cubicBezTo>
                    <a:pt x="6957" y="12167"/>
                    <a:pt x="6648" y="12111"/>
                    <a:pt x="6563" y="12055"/>
                  </a:cubicBezTo>
                  <a:cubicBezTo>
                    <a:pt x="6563" y="12055"/>
                    <a:pt x="6605" y="11998"/>
                    <a:pt x="6648" y="11928"/>
                  </a:cubicBezTo>
                  <a:cubicBezTo>
                    <a:pt x="6746" y="11787"/>
                    <a:pt x="6774" y="11717"/>
                    <a:pt x="6873" y="11534"/>
                  </a:cubicBezTo>
                  <a:cubicBezTo>
                    <a:pt x="6971" y="11322"/>
                    <a:pt x="6971" y="11308"/>
                    <a:pt x="7084" y="10984"/>
                  </a:cubicBezTo>
                  <a:cubicBezTo>
                    <a:pt x="7225" y="10576"/>
                    <a:pt x="7323" y="10379"/>
                    <a:pt x="7464" y="10224"/>
                  </a:cubicBezTo>
                  <a:cubicBezTo>
                    <a:pt x="7492" y="10210"/>
                    <a:pt x="7535" y="10154"/>
                    <a:pt x="7577" y="10111"/>
                  </a:cubicBezTo>
                  <a:cubicBezTo>
                    <a:pt x="7859" y="9802"/>
                    <a:pt x="8098" y="9633"/>
                    <a:pt x="8408" y="9534"/>
                  </a:cubicBezTo>
                  <a:cubicBezTo>
                    <a:pt x="8591" y="9478"/>
                    <a:pt x="8830" y="9379"/>
                    <a:pt x="8858" y="9365"/>
                  </a:cubicBezTo>
                  <a:cubicBezTo>
                    <a:pt x="8858" y="9365"/>
                    <a:pt x="8901" y="9337"/>
                    <a:pt x="8957" y="9323"/>
                  </a:cubicBezTo>
                  <a:cubicBezTo>
                    <a:pt x="8999" y="9309"/>
                    <a:pt x="9041" y="9295"/>
                    <a:pt x="9041" y="9281"/>
                  </a:cubicBezTo>
                  <a:cubicBezTo>
                    <a:pt x="9041" y="9281"/>
                    <a:pt x="9112" y="9238"/>
                    <a:pt x="9210" y="9196"/>
                  </a:cubicBezTo>
                  <a:cubicBezTo>
                    <a:pt x="9379" y="9112"/>
                    <a:pt x="9605" y="8985"/>
                    <a:pt x="9605" y="8971"/>
                  </a:cubicBezTo>
                  <a:cubicBezTo>
                    <a:pt x="9619" y="8971"/>
                    <a:pt x="9661" y="8943"/>
                    <a:pt x="9703" y="8914"/>
                  </a:cubicBezTo>
                  <a:cubicBezTo>
                    <a:pt x="9760" y="8886"/>
                    <a:pt x="9802" y="8872"/>
                    <a:pt x="9802" y="8858"/>
                  </a:cubicBezTo>
                  <a:cubicBezTo>
                    <a:pt x="9802" y="8858"/>
                    <a:pt x="9844" y="8830"/>
                    <a:pt x="9872" y="8802"/>
                  </a:cubicBezTo>
                  <a:cubicBezTo>
                    <a:pt x="10013" y="8717"/>
                    <a:pt x="10266" y="8478"/>
                    <a:pt x="10337" y="8379"/>
                  </a:cubicBezTo>
                  <a:cubicBezTo>
                    <a:pt x="10365" y="8337"/>
                    <a:pt x="10464" y="8224"/>
                    <a:pt x="10534" y="8126"/>
                  </a:cubicBezTo>
                  <a:cubicBezTo>
                    <a:pt x="10619" y="8027"/>
                    <a:pt x="10689" y="7929"/>
                    <a:pt x="10689" y="7901"/>
                  </a:cubicBezTo>
                  <a:cubicBezTo>
                    <a:pt x="10703" y="7886"/>
                    <a:pt x="10717" y="7858"/>
                    <a:pt x="10731" y="7844"/>
                  </a:cubicBezTo>
                  <a:cubicBezTo>
                    <a:pt x="10745" y="7830"/>
                    <a:pt x="10773" y="7802"/>
                    <a:pt x="10788" y="7760"/>
                  </a:cubicBezTo>
                  <a:cubicBezTo>
                    <a:pt x="10816" y="7717"/>
                    <a:pt x="10844" y="7689"/>
                    <a:pt x="10844" y="7689"/>
                  </a:cubicBezTo>
                  <a:cubicBezTo>
                    <a:pt x="10858" y="7689"/>
                    <a:pt x="10745" y="7999"/>
                    <a:pt x="10675" y="8154"/>
                  </a:cubicBezTo>
                  <a:cubicBezTo>
                    <a:pt x="10562" y="8407"/>
                    <a:pt x="10478" y="8576"/>
                    <a:pt x="10450" y="8619"/>
                  </a:cubicBezTo>
                  <a:cubicBezTo>
                    <a:pt x="10421" y="8633"/>
                    <a:pt x="10393" y="8689"/>
                    <a:pt x="10365" y="8717"/>
                  </a:cubicBezTo>
                  <a:cubicBezTo>
                    <a:pt x="10351" y="8760"/>
                    <a:pt x="10309" y="8830"/>
                    <a:pt x="10266" y="8872"/>
                  </a:cubicBezTo>
                  <a:cubicBezTo>
                    <a:pt x="10224" y="8914"/>
                    <a:pt x="10182" y="8971"/>
                    <a:pt x="10182" y="8985"/>
                  </a:cubicBezTo>
                  <a:cubicBezTo>
                    <a:pt x="10154" y="9027"/>
                    <a:pt x="9943" y="9281"/>
                    <a:pt x="9914" y="9323"/>
                  </a:cubicBezTo>
                  <a:cubicBezTo>
                    <a:pt x="9900" y="9337"/>
                    <a:pt x="9886" y="9351"/>
                    <a:pt x="9886" y="9365"/>
                  </a:cubicBezTo>
                  <a:cubicBezTo>
                    <a:pt x="9886" y="9365"/>
                    <a:pt x="9872" y="9379"/>
                    <a:pt x="9872" y="9379"/>
                  </a:cubicBezTo>
                  <a:cubicBezTo>
                    <a:pt x="9858" y="9393"/>
                    <a:pt x="9745" y="9576"/>
                    <a:pt x="9647" y="9717"/>
                  </a:cubicBezTo>
                  <a:cubicBezTo>
                    <a:pt x="9605" y="9787"/>
                    <a:pt x="9379" y="10055"/>
                    <a:pt x="9210" y="10224"/>
                  </a:cubicBezTo>
                  <a:cubicBezTo>
                    <a:pt x="8915" y="10534"/>
                    <a:pt x="8718" y="10717"/>
                    <a:pt x="8394" y="10956"/>
                  </a:cubicBezTo>
                  <a:cubicBezTo>
                    <a:pt x="8140" y="11153"/>
                    <a:pt x="7929" y="11322"/>
                    <a:pt x="7943" y="11336"/>
                  </a:cubicBezTo>
                  <a:cubicBezTo>
                    <a:pt x="7943" y="11336"/>
                    <a:pt x="8225" y="11153"/>
                    <a:pt x="8394" y="11041"/>
                  </a:cubicBezTo>
                  <a:cubicBezTo>
                    <a:pt x="8718" y="10801"/>
                    <a:pt x="8774" y="10745"/>
                    <a:pt x="9084" y="10421"/>
                  </a:cubicBezTo>
                  <a:cubicBezTo>
                    <a:pt x="9408" y="10111"/>
                    <a:pt x="9562" y="9928"/>
                    <a:pt x="9745" y="9675"/>
                  </a:cubicBezTo>
                  <a:cubicBezTo>
                    <a:pt x="9830" y="9562"/>
                    <a:pt x="9900" y="9464"/>
                    <a:pt x="9929" y="9435"/>
                  </a:cubicBezTo>
                  <a:cubicBezTo>
                    <a:pt x="10041" y="9337"/>
                    <a:pt x="10323" y="8985"/>
                    <a:pt x="10435" y="8830"/>
                  </a:cubicBezTo>
                  <a:cubicBezTo>
                    <a:pt x="10506" y="8717"/>
                    <a:pt x="10745" y="8238"/>
                    <a:pt x="10773" y="8140"/>
                  </a:cubicBezTo>
                  <a:cubicBezTo>
                    <a:pt x="10788" y="8098"/>
                    <a:pt x="10802" y="8070"/>
                    <a:pt x="10816" y="8055"/>
                  </a:cubicBezTo>
                  <a:cubicBezTo>
                    <a:pt x="10830" y="8027"/>
                    <a:pt x="11013" y="7492"/>
                    <a:pt x="11013" y="7450"/>
                  </a:cubicBezTo>
                  <a:cubicBezTo>
                    <a:pt x="11027" y="7422"/>
                    <a:pt x="11027" y="7408"/>
                    <a:pt x="11041" y="7422"/>
                  </a:cubicBezTo>
                  <a:cubicBezTo>
                    <a:pt x="11041" y="7436"/>
                    <a:pt x="11027" y="7520"/>
                    <a:pt x="11013" y="7605"/>
                  </a:cubicBezTo>
                  <a:close/>
                  <a:moveTo>
                    <a:pt x="16251" y="10125"/>
                  </a:moveTo>
                  <a:cubicBezTo>
                    <a:pt x="16209" y="9985"/>
                    <a:pt x="16167" y="9802"/>
                    <a:pt x="16153" y="9745"/>
                  </a:cubicBezTo>
                  <a:cubicBezTo>
                    <a:pt x="16153" y="9731"/>
                    <a:pt x="16139" y="9661"/>
                    <a:pt x="16124" y="9604"/>
                  </a:cubicBezTo>
                  <a:cubicBezTo>
                    <a:pt x="16082" y="9421"/>
                    <a:pt x="16012" y="9126"/>
                    <a:pt x="16012" y="9097"/>
                  </a:cubicBezTo>
                  <a:cubicBezTo>
                    <a:pt x="16012" y="9027"/>
                    <a:pt x="15857" y="8605"/>
                    <a:pt x="15786" y="8534"/>
                  </a:cubicBezTo>
                  <a:cubicBezTo>
                    <a:pt x="15744" y="8464"/>
                    <a:pt x="15561" y="8126"/>
                    <a:pt x="15519" y="7985"/>
                  </a:cubicBezTo>
                  <a:cubicBezTo>
                    <a:pt x="15491" y="7929"/>
                    <a:pt x="15463" y="7844"/>
                    <a:pt x="15434" y="7788"/>
                  </a:cubicBezTo>
                  <a:cubicBezTo>
                    <a:pt x="15420" y="7732"/>
                    <a:pt x="15378" y="7619"/>
                    <a:pt x="15336" y="7534"/>
                  </a:cubicBezTo>
                  <a:cubicBezTo>
                    <a:pt x="15308" y="7450"/>
                    <a:pt x="15280" y="7365"/>
                    <a:pt x="15265" y="7337"/>
                  </a:cubicBezTo>
                  <a:cubicBezTo>
                    <a:pt x="15223" y="7267"/>
                    <a:pt x="15139" y="7013"/>
                    <a:pt x="15096" y="6887"/>
                  </a:cubicBezTo>
                  <a:cubicBezTo>
                    <a:pt x="14970" y="6450"/>
                    <a:pt x="14928" y="6112"/>
                    <a:pt x="14942" y="5493"/>
                  </a:cubicBezTo>
                  <a:cubicBezTo>
                    <a:pt x="14942" y="5253"/>
                    <a:pt x="14942" y="5042"/>
                    <a:pt x="14956" y="5014"/>
                  </a:cubicBezTo>
                  <a:cubicBezTo>
                    <a:pt x="14956" y="4972"/>
                    <a:pt x="14956" y="4943"/>
                    <a:pt x="14956" y="4915"/>
                  </a:cubicBezTo>
                  <a:lnTo>
                    <a:pt x="14956" y="4887"/>
                  </a:lnTo>
                  <a:lnTo>
                    <a:pt x="14970" y="4915"/>
                  </a:lnTo>
                  <a:cubicBezTo>
                    <a:pt x="14984" y="4929"/>
                    <a:pt x="14998" y="4986"/>
                    <a:pt x="15012" y="5042"/>
                  </a:cubicBezTo>
                  <a:cubicBezTo>
                    <a:pt x="15040" y="5155"/>
                    <a:pt x="15167" y="5507"/>
                    <a:pt x="15209" y="5563"/>
                  </a:cubicBezTo>
                  <a:cubicBezTo>
                    <a:pt x="15223" y="5591"/>
                    <a:pt x="15237" y="5619"/>
                    <a:pt x="15237" y="5619"/>
                  </a:cubicBezTo>
                  <a:cubicBezTo>
                    <a:pt x="15237" y="5662"/>
                    <a:pt x="15533" y="6211"/>
                    <a:pt x="15646" y="6394"/>
                  </a:cubicBezTo>
                  <a:cubicBezTo>
                    <a:pt x="15772" y="6591"/>
                    <a:pt x="15829" y="6661"/>
                    <a:pt x="15998" y="6830"/>
                  </a:cubicBezTo>
                  <a:cubicBezTo>
                    <a:pt x="16279" y="7098"/>
                    <a:pt x="16533" y="7351"/>
                    <a:pt x="16533" y="7365"/>
                  </a:cubicBezTo>
                  <a:cubicBezTo>
                    <a:pt x="16533" y="7380"/>
                    <a:pt x="16575" y="7436"/>
                    <a:pt x="16617" y="7492"/>
                  </a:cubicBezTo>
                  <a:cubicBezTo>
                    <a:pt x="16660" y="7548"/>
                    <a:pt x="16730" y="7647"/>
                    <a:pt x="16772" y="7717"/>
                  </a:cubicBezTo>
                  <a:cubicBezTo>
                    <a:pt x="16814" y="7774"/>
                    <a:pt x="16857" y="7844"/>
                    <a:pt x="16871" y="7872"/>
                  </a:cubicBezTo>
                  <a:cubicBezTo>
                    <a:pt x="16927" y="7943"/>
                    <a:pt x="16998" y="8055"/>
                    <a:pt x="16998" y="8084"/>
                  </a:cubicBezTo>
                  <a:cubicBezTo>
                    <a:pt x="17012" y="8098"/>
                    <a:pt x="17012" y="8112"/>
                    <a:pt x="17026" y="8112"/>
                  </a:cubicBezTo>
                  <a:cubicBezTo>
                    <a:pt x="17040" y="8112"/>
                    <a:pt x="17040" y="8126"/>
                    <a:pt x="17040" y="8140"/>
                  </a:cubicBezTo>
                  <a:cubicBezTo>
                    <a:pt x="17040" y="8154"/>
                    <a:pt x="17138" y="8365"/>
                    <a:pt x="17166" y="8393"/>
                  </a:cubicBezTo>
                  <a:cubicBezTo>
                    <a:pt x="17181" y="8407"/>
                    <a:pt x="17209" y="8478"/>
                    <a:pt x="17237" y="8548"/>
                  </a:cubicBezTo>
                  <a:cubicBezTo>
                    <a:pt x="17265" y="8619"/>
                    <a:pt x="17293" y="8703"/>
                    <a:pt x="17307" y="8731"/>
                  </a:cubicBezTo>
                  <a:cubicBezTo>
                    <a:pt x="17321" y="8760"/>
                    <a:pt x="17364" y="8858"/>
                    <a:pt x="17392" y="8957"/>
                  </a:cubicBezTo>
                  <a:cubicBezTo>
                    <a:pt x="17462" y="9154"/>
                    <a:pt x="17490" y="9464"/>
                    <a:pt x="17490" y="9675"/>
                  </a:cubicBezTo>
                  <a:cubicBezTo>
                    <a:pt x="17476" y="9942"/>
                    <a:pt x="17392" y="10238"/>
                    <a:pt x="17237" y="10590"/>
                  </a:cubicBezTo>
                  <a:cubicBezTo>
                    <a:pt x="17124" y="10844"/>
                    <a:pt x="16814" y="11463"/>
                    <a:pt x="16744" y="11576"/>
                  </a:cubicBezTo>
                  <a:cubicBezTo>
                    <a:pt x="16716" y="11632"/>
                    <a:pt x="16674" y="11703"/>
                    <a:pt x="16660" y="11731"/>
                  </a:cubicBezTo>
                  <a:cubicBezTo>
                    <a:pt x="16631" y="11787"/>
                    <a:pt x="16589" y="11872"/>
                    <a:pt x="16476" y="12069"/>
                  </a:cubicBezTo>
                  <a:cubicBezTo>
                    <a:pt x="16448" y="12111"/>
                    <a:pt x="16434" y="12139"/>
                    <a:pt x="16420" y="12125"/>
                  </a:cubicBezTo>
                  <a:cubicBezTo>
                    <a:pt x="16420" y="12125"/>
                    <a:pt x="16392" y="12069"/>
                    <a:pt x="16378" y="12012"/>
                  </a:cubicBezTo>
                  <a:cubicBezTo>
                    <a:pt x="16293" y="11703"/>
                    <a:pt x="16068" y="11210"/>
                    <a:pt x="15843" y="10900"/>
                  </a:cubicBezTo>
                  <a:cubicBezTo>
                    <a:pt x="15815" y="10858"/>
                    <a:pt x="15772" y="10787"/>
                    <a:pt x="15744" y="10759"/>
                  </a:cubicBezTo>
                  <a:cubicBezTo>
                    <a:pt x="15674" y="10646"/>
                    <a:pt x="15603" y="10520"/>
                    <a:pt x="15561" y="10477"/>
                  </a:cubicBezTo>
                  <a:cubicBezTo>
                    <a:pt x="15533" y="10449"/>
                    <a:pt x="15519" y="10407"/>
                    <a:pt x="15505" y="10393"/>
                  </a:cubicBezTo>
                  <a:cubicBezTo>
                    <a:pt x="15505" y="10379"/>
                    <a:pt x="15491" y="10365"/>
                    <a:pt x="15477" y="10365"/>
                  </a:cubicBezTo>
                  <a:cubicBezTo>
                    <a:pt x="15463" y="10365"/>
                    <a:pt x="15463" y="10351"/>
                    <a:pt x="15449" y="10337"/>
                  </a:cubicBezTo>
                  <a:cubicBezTo>
                    <a:pt x="15449" y="10323"/>
                    <a:pt x="15420" y="10280"/>
                    <a:pt x="15392" y="10252"/>
                  </a:cubicBezTo>
                  <a:cubicBezTo>
                    <a:pt x="15364" y="10224"/>
                    <a:pt x="15336" y="10182"/>
                    <a:pt x="15336" y="10168"/>
                  </a:cubicBezTo>
                  <a:cubicBezTo>
                    <a:pt x="15336" y="10154"/>
                    <a:pt x="15322" y="10140"/>
                    <a:pt x="15322" y="10140"/>
                  </a:cubicBezTo>
                  <a:cubicBezTo>
                    <a:pt x="15308" y="10140"/>
                    <a:pt x="15265" y="10097"/>
                    <a:pt x="15237" y="10041"/>
                  </a:cubicBezTo>
                  <a:cubicBezTo>
                    <a:pt x="15195" y="9999"/>
                    <a:pt x="15153" y="9942"/>
                    <a:pt x="15139" y="9928"/>
                  </a:cubicBezTo>
                  <a:cubicBezTo>
                    <a:pt x="14843" y="9576"/>
                    <a:pt x="14575" y="9140"/>
                    <a:pt x="14491" y="8858"/>
                  </a:cubicBezTo>
                  <a:cubicBezTo>
                    <a:pt x="14449" y="8745"/>
                    <a:pt x="14364" y="8450"/>
                    <a:pt x="14364" y="8393"/>
                  </a:cubicBezTo>
                  <a:cubicBezTo>
                    <a:pt x="14350" y="8379"/>
                    <a:pt x="14336" y="8295"/>
                    <a:pt x="14322" y="8210"/>
                  </a:cubicBezTo>
                  <a:cubicBezTo>
                    <a:pt x="14252" y="7858"/>
                    <a:pt x="14252" y="7436"/>
                    <a:pt x="14308" y="7084"/>
                  </a:cubicBezTo>
                  <a:cubicBezTo>
                    <a:pt x="14336" y="6957"/>
                    <a:pt x="14364" y="6830"/>
                    <a:pt x="14364" y="6802"/>
                  </a:cubicBezTo>
                  <a:cubicBezTo>
                    <a:pt x="14519" y="6225"/>
                    <a:pt x="14547" y="6140"/>
                    <a:pt x="14674" y="5718"/>
                  </a:cubicBezTo>
                  <a:cubicBezTo>
                    <a:pt x="14716" y="5591"/>
                    <a:pt x="14773" y="5408"/>
                    <a:pt x="14801" y="5338"/>
                  </a:cubicBezTo>
                  <a:cubicBezTo>
                    <a:pt x="14829" y="5253"/>
                    <a:pt x="14857" y="5183"/>
                    <a:pt x="14857" y="5169"/>
                  </a:cubicBezTo>
                  <a:cubicBezTo>
                    <a:pt x="14857" y="5169"/>
                    <a:pt x="14871" y="5352"/>
                    <a:pt x="14871" y="5591"/>
                  </a:cubicBezTo>
                  <a:cubicBezTo>
                    <a:pt x="14871" y="6084"/>
                    <a:pt x="14913" y="6535"/>
                    <a:pt x="14984" y="6802"/>
                  </a:cubicBezTo>
                  <a:cubicBezTo>
                    <a:pt x="14998" y="6830"/>
                    <a:pt x="15012" y="6873"/>
                    <a:pt x="15012" y="6915"/>
                  </a:cubicBezTo>
                  <a:cubicBezTo>
                    <a:pt x="15068" y="7098"/>
                    <a:pt x="15378" y="7943"/>
                    <a:pt x="15449" y="8070"/>
                  </a:cubicBezTo>
                  <a:cubicBezTo>
                    <a:pt x="15477" y="8126"/>
                    <a:pt x="15491" y="8168"/>
                    <a:pt x="15491" y="8168"/>
                  </a:cubicBezTo>
                  <a:cubicBezTo>
                    <a:pt x="15491" y="8196"/>
                    <a:pt x="15702" y="8605"/>
                    <a:pt x="15744" y="8661"/>
                  </a:cubicBezTo>
                  <a:cubicBezTo>
                    <a:pt x="15801" y="8745"/>
                    <a:pt x="15885" y="8999"/>
                    <a:pt x="15984" y="9365"/>
                  </a:cubicBezTo>
                  <a:cubicBezTo>
                    <a:pt x="16068" y="9731"/>
                    <a:pt x="16265" y="10379"/>
                    <a:pt x="16279" y="10294"/>
                  </a:cubicBezTo>
                  <a:cubicBezTo>
                    <a:pt x="16279" y="10280"/>
                    <a:pt x="16265" y="10210"/>
                    <a:pt x="16251" y="10125"/>
                  </a:cubicBezTo>
                  <a:close/>
                  <a:moveTo>
                    <a:pt x="8718" y="5408"/>
                  </a:moveTo>
                  <a:cubicBezTo>
                    <a:pt x="8703" y="5408"/>
                    <a:pt x="8675" y="5394"/>
                    <a:pt x="8647" y="5380"/>
                  </a:cubicBezTo>
                  <a:cubicBezTo>
                    <a:pt x="8534" y="5338"/>
                    <a:pt x="8239" y="5169"/>
                    <a:pt x="8042" y="5056"/>
                  </a:cubicBezTo>
                  <a:cubicBezTo>
                    <a:pt x="7929" y="4986"/>
                    <a:pt x="7760" y="4887"/>
                    <a:pt x="7661" y="4845"/>
                  </a:cubicBezTo>
                  <a:cubicBezTo>
                    <a:pt x="7577" y="4788"/>
                    <a:pt x="7492" y="4732"/>
                    <a:pt x="7478" y="4732"/>
                  </a:cubicBezTo>
                  <a:cubicBezTo>
                    <a:pt x="7450" y="4704"/>
                    <a:pt x="6746" y="4352"/>
                    <a:pt x="6521" y="4253"/>
                  </a:cubicBezTo>
                  <a:cubicBezTo>
                    <a:pt x="6408" y="4211"/>
                    <a:pt x="6436" y="4239"/>
                    <a:pt x="6563" y="4296"/>
                  </a:cubicBezTo>
                  <a:cubicBezTo>
                    <a:pt x="6619" y="4324"/>
                    <a:pt x="6774" y="4408"/>
                    <a:pt x="6887" y="4479"/>
                  </a:cubicBezTo>
                  <a:cubicBezTo>
                    <a:pt x="7014" y="4535"/>
                    <a:pt x="7112" y="4591"/>
                    <a:pt x="7112" y="4591"/>
                  </a:cubicBezTo>
                  <a:cubicBezTo>
                    <a:pt x="7112" y="4591"/>
                    <a:pt x="7183" y="4648"/>
                    <a:pt x="7267" y="4690"/>
                  </a:cubicBezTo>
                  <a:cubicBezTo>
                    <a:pt x="7366" y="4746"/>
                    <a:pt x="7436" y="4788"/>
                    <a:pt x="7436" y="4788"/>
                  </a:cubicBezTo>
                  <a:cubicBezTo>
                    <a:pt x="7450" y="4788"/>
                    <a:pt x="7464" y="4803"/>
                    <a:pt x="7478" y="4817"/>
                  </a:cubicBezTo>
                  <a:cubicBezTo>
                    <a:pt x="7492" y="4831"/>
                    <a:pt x="7563" y="4873"/>
                    <a:pt x="7633" y="4929"/>
                  </a:cubicBezTo>
                  <a:cubicBezTo>
                    <a:pt x="7718" y="4972"/>
                    <a:pt x="7802" y="5028"/>
                    <a:pt x="7844" y="5056"/>
                  </a:cubicBezTo>
                  <a:cubicBezTo>
                    <a:pt x="7887" y="5084"/>
                    <a:pt x="7915" y="5098"/>
                    <a:pt x="7929" y="5098"/>
                  </a:cubicBezTo>
                  <a:cubicBezTo>
                    <a:pt x="7929" y="5098"/>
                    <a:pt x="7985" y="5126"/>
                    <a:pt x="8042" y="5155"/>
                  </a:cubicBezTo>
                  <a:cubicBezTo>
                    <a:pt x="8168" y="5239"/>
                    <a:pt x="8309" y="5309"/>
                    <a:pt x="8718" y="5478"/>
                  </a:cubicBezTo>
                  <a:cubicBezTo>
                    <a:pt x="8844" y="5535"/>
                    <a:pt x="8971" y="5591"/>
                    <a:pt x="8999" y="5591"/>
                  </a:cubicBezTo>
                  <a:cubicBezTo>
                    <a:pt x="9013" y="5591"/>
                    <a:pt x="9027" y="5591"/>
                    <a:pt x="9027" y="5591"/>
                  </a:cubicBezTo>
                  <a:cubicBezTo>
                    <a:pt x="9013" y="5605"/>
                    <a:pt x="8901" y="5619"/>
                    <a:pt x="8774" y="5619"/>
                  </a:cubicBezTo>
                  <a:cubicBezTo>
                    <a:pt x="8647" y="5633"/>
                    <a:pt x="8478" y="5662"/>
                    <a:pt x="8394" y="5662"/>
                  </a:cubicBezTo>
                  <a:cubicBezTo>
                    <a:pt x="8126" y="5690"/>
                    <a:pt x="7929" y="5676"/>
                    <a:pt x="7661" y="5605"/>
                  </a:cubicBezTo>
                  <a:cubicBezTo>
                    <a:pt x="7549" y="5577"/>
                    <a:pt x="7281" y="5450"/>
                    <a:pt x="7267" y="5422"/>
                  </a:cubicBezTo>
                  <a:cubicBezTo>
                    <a:pt x="7267" y="5408"/>
                    <a:pt x="7253" y="5408"/>
                    <a:pt x="7253" y="5408"/>
                  </a:cubicBezTo>
                  <a:cubicBezTo>
                    <a:pt x="7225" y="5408"/>
                    <a:pt x="7056" y="5295"/>
                    <a:pt x="7014" y="5253"/>
                  </a:cubicBezTo>
                  <a:cubicBezTo>
                    <a:pt x="7000" y="5239"/>
                    <a:pt x="6971" y="5211"/>
                    <a:pt x="6943" y="5197"/>
                  </a:cubicBezTo>
                  <a:cubicBezTo>
                    <a:pt x="6859" y="5126"/>
                    <a:pt x="6549" y="4817"/>
                    <a:pt x="6380" y="4634"/>
                  </a:cubicBezTo>
                  <a:cubicBezTo>
                    <a:pt x="6295" y="4535"/>
                    <a:pt x="6112" y="4338"/>
                    <a:pt x="5972" y="4183"/>
                  </a:cubicBezTo>
                  <a:cubicBezTo>
                    <a:pt x="5831" y="4042"/>
                    <a:pt x="5704" y="3915"/>
                    <a:pt x="5718" y="3915"/>
                  </a:cubicBezTo>
                  <a:cubicBezTo>
                    <a:pt x="5718" y="3915"/>
                    <a:pt x="5789" y="3901"/>
                    <a:pt x="5873" y="3887"/>
                  </a:cubicBezTo>
                  <a:cubicBezTo>
                    <a:pt x="5958" y="3873"/>
                    <a:pt x="6084" y="3845"/>
                    <a:pt x="6155" y="3831"/>
                  </a:cubicBezTo>
                  <a:cubicBezTo>
                    <a:pt x="6605" y="3746"/>
                    <a:pt x="6873" y="3732"/>
                    <a:pt x="7098" y="3789"/>
                  </a:cubicBezTo>
                  <a:cubicBezTo>
                    <a:pt x="7253" y="3817"/>
                    <a:pt x="7436" y="3887"/>
                    <a:pt x="7492" y="3929"/>
                  </a:cubicBezTo>
                  <a:cubicBezTo>
                    <a:pt x="7521" y="3944"/>
                    <a:pt x="7549" y="3958"/>
                    <a:pt x="7549" y="3958"/>
                  </a:cubicBezTo>
                  <a:cubicBezTo>
                    <a:pt x="7563" y="3958"/>
                    <a:pt x="7732" y="4070"/>
                    <a:pt x="7844" y="4155"/>
                  </a:cubicBezTo>
                  <a:cubicBezTo>
                    <a:pt x="7887" y="4197"/>
                    <a:pt x="7971" y="4282"/>
                    <a:pt x="8042" y="4352"/>
                  </a:cubicBezTo>
                  <a:cubicBezTo>
                    <a:pt x="8098" y="4422"/>
                    <a:pt x="8168" y="4507"/>
                    <a:pt x="8196" y="4535"/>
                  </a:cubicBezTo>
                  <a:cubicBezTo>
                    <a:pt x="8211" y="4563"/>
                    <a:pt x="8239" y="4591"/>
                    <a:pt x="8239" y="4605"/>
                  </a:cubicBezTo>
                  <a:cubicBezTo>
                    <a:pt x="8253" y="4605"/>
                    <a:pt x="8267" y="4648"/>
                    <a:pt x="8295" y="4676"/>
                  </a:cubicBezTo>
                  <a:cubicBezTo>
                    <a:pt x="8323" y="4704"/>
                    <a:pt x="8365" y="4774"/>
                    <a:pt x="8408" y="4817"/>
                  </a:cubicBezTo>
                  <a:cubicBezTo>
                    <a:pt x="8577" y="5042"/>
                    <a:pt x="8788" y="5309"/>
                    <a:pt x="8858" y="5366"/>
                  </a:cubicBezTo>
                  <a:cubicBezTo>
                    <a:pt x="8886" y="5394"/>
                    <a:pt x="8957" y="5450"/>
                    <a:pt x="8999" y="5478"/>
                  </a:cubicBezTo>
                  <a:cubicBezTo>
                    <a:pt x="9055" y="5507"/>
                    <a:pt x="9084" y="5535"/>
                    <a:pt x="9084" y="5549"/>
                  </a:cubicBezTo>
                  <a:cubicBezTo>
                    <a:pt x="9084" y="5577"/>
                    <a:pt x="8802" y="5464"/>
                    <a:pt x="8718" y="5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 name="Google Shape;214;p11"/>
            <p:cNvGrpSpPr/>
            <p:nvPr/>
          </p:nvGrpSpPr>
          <p:grpSpPr>
            <a:xfrm rot="2111506" flipH="1">
              <a:off x="100256" y="2092302"/>
              <a:ext cx="1081770" cy="1820480"/>
              <a:chOff x="-2409600" y="492450"/>
              <a:chExt cx="404175" cy="680175"/>
            </a:xfrm>
          </p:grpSpPr>
          <p:sp>
            <p:nvSpPr>
              <p:cNvPr id="215" name="Google Shape;215;p11"/>
              <p:cNvSpPr/>
              <p:nvPr/>
            </p:nvSpPr>
            <p:spPr>
              <a:xfrm>
                <a:off x="-2156850" y="667425"/>
                <a:ext cx="400" cy="1075"/>
              </a:xfrm>
              <a:custGeom>
                <a:avLst/>
                <a:gdLst/>
                <a:ahLst/>
                <a:cxnLst/>
                <a:rect l="l" t="t" r="r" b="b"/>
                <a:pathLst>
                  <a:path w="16" h="43" extrusionOk="0">
                    <a:moveTo>
                      <a:pt x="1" y="43"/>
                    </a:moveTo>
                    <a:cubicBezTo>
                      <a:pt x="1" y="43"/>
                      <a:pt x="15" y="29"/>
                      <a:pt x="15" y="29"/>
                    </a:cubicBezTo>
                    <a:cubicBezTo>
                      <a:pt x="15" y="14"/>
                      <a:pt x="15" y="14"/>
                      <a:pt x="15" y="0"/>
                    </a:cubicBezTo>
                    <a:cubicBezTo>
                      <a:pt x="1" y="14"/>
                      <a:pt x="1" y="29"/>
                      <a:pt x="1" y="29"/>
                    </a:cubicBezTo>
                    <a:cubicBezTo>
                      <a:pt x="1" y="29"/>
                      <a:pt x="1" y="43"/>
                      <a:pt x="1"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2287450" y="764575"/>
                <a:ext cx="13750" cy="10950"/>
              </a:xfrm>
              <a:custGeom>
                <a:avLst/>
                <a:gdLst/>
                <a:ahLst/>
                <a:cxnLst/>
                <a:rect l="l" t="t" r="r" b="b"/>
                <a:pathLst>
                  <a:path w="550" h="438" extrusionOk="0">
                    <a:moveTo>
                      <a:pt x="465" y="71"/>
                    </a:moveTo>
                    <a:cubicBezTo>
                      <a:pt x="451" y="85"/>
                      <a:pt x="437" y="114"/>
                      <a:pt x="282" y="212"/>
                    </a:cubicBezTo>
                    <a:cubicBezTo>
                      <a:pt x="43" y="367"/>
                      <a:pt x="1" y="409"/>
                      <a:pt x="1" y="423"/>
                    </a:cubicBezTo>
                    <a:cubicBezTo>
                      <a:pt x="15" y="423"/>
                      <a:pt x="29" y="437"/>
                      <a:pt x="43" y="437"/>
                    </a:cubicBezTo>
                    <a:cubicBezTo>
                      <a:pt x="57" y="437"/>
                      <a:pt x="57" y="423"/>
                      <a:pt x="57" y="423"/>
                    </a:cubicBezTo>
                    <a:cubicBezTo>
                      <a:pt x="71" y="423"/>
                      <a:pt x="71" y="395"/>
                      <a:pt x="325" y="226"/>
                    </a:cubicBezTo>
                    <a:cubicBezTo>
                      <a:pt x="395" y="184"/>
                      <a:pt x="494" y="85"/>
                      <a:pt x="550" y="1"/>
                    </a:cubicBezTo>
                    <a:cubicBezTo>
                      <a:pt x="550" y="15"/>
                      <a:pt x="536" y="29"/>
                      <a:pt x="522" y="29"/>
                    </a:cubicBezTo>
                    <a:cubicBezTo>
                      <a:pt x="479" y="57"/>
                      <a:pt x="465" y="71"/>
                      <a:pt x="465"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2306450" y="789925"/>
                <a:ext cx="2125" cy="2500"/>
              </a:xfrm>
              <a:custGeom>
                <a:avLst/>
                <a:gdLst/>
                <a:ahLst/>
                <a:cxnLst/>
                <a:rect l="l" t="t" r="r" b="b"/>
                <a:pathLst>
                  <a:path w="85" h="100" extrusionOk="0">
                    <a:moveTo>
                      <a:pt x="43" y="29"/>
                    </a:moveTo>
                    <a:cubicBezTo>
                      <a:pt x="14" y="57"/>
                      <a:pt x="0" y="71"/>
                      <a:pt x="14" y="85"/>
                    </a:cubicBezTo>
                    <a:cubicBezTo>
                      <a:pt x="14" y="99"/>
                      <a:pt x="43" y="85"/>
                      <a:pt x="57" y="71"/>
                    </a:cubicBezTo>
                    <a:cubicBezTo>
                      <a:pt x="85" y="57"/>
                      <a:pt x="85" y="29"/>
                      <a:pt x="85" y="15"/>
                    </a:cubicBezTo>
                    <a:cubicBezTo>
                      <a:pt x="85" y="1"/>
                      <a:pt x="57" y="15"/>
                      <a:pt x="43"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a:off x="-2300825" y="784300"/>
                <a:ext cx="3200" cy="2500"/>
              </a:xfrm>
              <a:custGeom>
                <a:avLst/>
                <a:gdLst/>
                <a:ahLst/>
                <a:cxnLst/>
                <a:rect l="l" t="t" r="r" b="b"/>
                <a:pathLst>
                  <a:path w="128" h="100" extrusionOk="0">
                    <a:moveTo>
                      <a:pt x="1" y="99"/>
                    </a:moveTo>
                    <a:cubicBezTo>
                      <a:pt x="29" y="99"/>
                      <a:pt x="99" y="43"/>
                      <a:pt x="127" y="0"/>
                    </a:cubicBezTo>
                    <a:cubicBezTo>
                      <a:pt x="113" y="0"/>
                      <a:pt x="99" y="15"/>
                      <a:pt x="71" y="43"/>
                    </a:cubicBezTo>
                    <a:cubicBezTo>
                      <a:pt x="29" y="71"/>
                      <a:pt x="15" y="99"/>
                      <a:pt x="1" y="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a:off x="-2302925" y="788875"/>
                <a:ext cx="375" cy="375"/>
              </a:xfrm>
              <a:custGeom>
                <a:avLst/>
                <a:gdLst/>
                <a:ahLst/>
                <a:cxnLst/>
                <a:rect l="l" t="t" r="r" b="b"/>
                <a:pathLst>
                  <a:path w="15" h="15" extrusionOk="0">
                    <a:moveTo>
                      <a:pt x="0" y="15"/>
                    </a:moveTo>
                    <a:lnTo>
                      <a:pt x="0" y="15"/>
                    </a:lnTo>
                    <a:cubicBezTo>
                      <a:pt x="0" y="15"/>
                      <a:pt x="0" y="1"/>
                      <a:pt x="14" y="1"/>
                    </a:cubicBezTo>
                    <a:cubicBezTo>
                      <a:pt x="0" y="1"/>
                      <a:pt x="0" y="1"/>
                      <a:pt x="0"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a:off x="-2295200" y="775850"/>
                <a:ext cx="7075" cy="6350"/>
              </a:xfrm>
              <a:custGeom>
                <a:avLst/>
                <a:gdLst/>
                <a:ahLst/>
                <a:cxnLst/>
                <a:rect l="l" t="t" r="r" b="b"/>
                <a:pathLst>
                  <a:path w="283" h="254" extrusionOk="0">
                    <a:moveTo>
                      <a:pt x="268" y="1"/>
                    </a:moveTo>
                    <a:cubicBezTo>
                      <a:pt x="226" y="29"/>
                      <a:pt x="57" y="184"/>
                      <a:pt x="1" y="254"/>
                    </a:cubicBezTo>
                    <a:cubicBezTo>
                      <a:pt x="29" y="254"/>
                      <a:pt x="57" y="226"/>
                      <a:pt x="57" y="212"/>
                    </a:cubicBezTo>
                    <a:cubicBezTo>
                      <a:pt x="71" y="198"/>
                      <a:pt x="85" y="155"/>
                      <a:pt x="114" y="155"/>
                    </a:cubicBezTo>
                    <a:cubicBezTo>
                      <a:pt x="128" y="155"/>
                      <a:pt x="268" y="57"/>
                      <a:pt x="283" y="43"/>
                    </a:cubicBezTo>
                    <a:cubicBezTo>
                      <a:pt x="283" y="29"/>
                      <a:pt x="283" y="15"/>
                      <a:pt x="283" y="15"/>
                    </a:cubicBezTo>
                    <a:cubicBezTo>
                      <a:pt x="283" y="15"/>
                      <a:pt x="268" y="15"/>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a:off x="-2272650" y="762475"/>
                <a:ext cx="375" cy="725"/>
              </a:xfrm>
              <a:custGeom>
                <a:avLst/>
                <a:gdLst/>
                <a:ahLst/>
                <a:cxnLst/>
                <a:rect l="l" t="t" r="r" b="b"/>
                <a:pathLst>
                  <a:path w="15" h="29" extrusionOk="0">
                    <a:moveTo>
                      <a:pt x="0" y="14"/>
                    </a:moveTo>
                    <a:cubicBezTo>
                      <a:pt x="0" y="14"/>
                      <a:pt x="0" y="29"/>
                      <a:pt x="0" y="29"/>
                    </a:cubicBezTo>
                    <a:cubicBezTo>
                      <a:pt x="14" y="14"/>
                      <a:pt x="14" y="14"/>
                      <a:pt x="14" y="0"/>
                    </a:cubicBezTo>
                    <a:lnTo>
                      <a:pt x="14" y="0"/>
                    </a:lnTo>
                    <a:cubicBezTo>
                      <a:pt x="0" y="14"/>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2156125" y="543150"/>
                <a:ext cx="1425" cy="10950"/>
              </a:xfrm>
              <a:custGeom>
                <a:avLst/>
                <a:gdLst/>
                <a:ahLst/>
                <a:cxnLst/>
                <a:rect l="l" t="t" r="r" b="b"/>
                <a:pathLst>
                  <a:path w="57" h="438" extrusionOk="0">
                    <a:moveTo>
                      <a:pt x="56" y="423"/>
                    </a:moveTo>
                    <a:cubicBezTo>
                      <a:pt x="56" y="423"/>
                      <a:pt x="56" y="423"/>
                      <a:pt x="56" y="437"/>
                    </a:cubicBezTo>
                    <a:cubicBezTo>
                      <a:pt x="56" y="254"/>
                      <a:pt x="42" y="85"/>
                      <a:pt x="0" y="0"/>
                    </a:cubicBezTo>
                    <a:cubicBezTo>
                      <a:pt x="28" y="113"/>
                      <a:pt x="42" y="296"/>
                      <a:pt x="42" y="381"/>
                    </a:cubicBezTo>
                    <a:cubicBezTo>
                      <a:pt x="42" y="409"/>
                      <a:pt x="56" y="423"/>
                      <a:pt x="56" y="4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a:off x="-2158950" y="581175"/>
                <a:ext cx="375" cy="375"/>
              </a:xfrm>
              <a:custGeom>
                <a:avLst/>
                <a:gdLst/>
                <a:ahLst/>
                <a:cxnLst/>
                <a:rect l="l" t="t" r="r" b="b"/>
                <a:pathLst>
                  <a:path w="15" h="15" extrusionOk="0">
                    <a:moveTo>
                      <a:pt x="0" y="14"/>
                    </a:moveTo>
                    <a:cubicBezTo>
                      <a:pt x="0" y="14"/>
                      <a:pt x="0" y="14"/>
                      <a:pt x="0" y="14"/>
                    </a:cubicBezTo>
                    <a:cubicBezTo>
                      <a:pt x="0" y="14"/>
                      <a:pt x="0" y="0"/>
                      <a:pt x="15" y="0"/>
                    </a:cubicBezTo>
                    <a:cubicBezTo>
                      <a:pt x="0" y="0"/>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2158600" y="577650"/>
                <a:ext cx="375" cy="1775"/>
              </a:xfrm>
              <a:custGeom>
                <a:avLst/>
                <a:gdLst/>
                <a:ahLst/>
                <a:cxnLst/>
                <a:rect l="l" t="t" r="r" b="b"/>
                <a:pathLst>
                  <a:path w="15" h="71" extrusionOk="0">
                    <a:moveTo>
                      <a:pt x="1" y="71"/>
                    </a:moveTo>
                    <a:cubicBezTo>
                      <a:pt x="1" y="71"/>
                      <a:pt x="15" y="71"/>
                      <a:pt x="15" y="57"/>
                    </a:cubicBezTo>
                    <a:cubicBezTo>
                      <a:pt x="15" y="57"/>
                      <a:pt x="15" y="57"/>
                      <a:pt x="15" y="29"/>
                    </a:cubicBezTo>
                    <a:cubicBezTo>
                      <a:pt x="15" y="29"/>
                      <a:pt x="15" y="15"/>
                      <a:pt x="15" y="1"/>
                    </a:cubicBezTo>
                    <a:lnTo>
                      <a:pt x="1" y="29"/>
                    </a:lnTo>
                    <a:cubicBezTo>
                      <a:pt x="1" y="29"/>
                      <a:pt x="1" y="57"/>
                      <a:pt x="1" y="57"/>
                    </a:cubicBezTo>
                    <a:cubicBezTo>
                      <a:pt x="1" y="71"/>
                      <a:pt x="1" y="71"/>
                      <a:pt x="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2160700" y="582925"/>
                <a:ext cx="1775" cy="2150"/>
              </a:xfrm>
              <a:custGeom>
                <a:avLst/>
                <a:gdLst/>
                <a:ahLst/>
                <a:cxnLst/>
                <a:rect l="l" t="t" r="r" b="b"/>
                <a:pathLst>
                  <a:path w="71" h="86" extrusionOk="0">
                    <a:moveTo>
                      <a:pt x="56" y="57"/>
                    </a:moveTo>
                    <a:cubicBezTo>
                      <a:pt x="56" y="57"/>
                      <a:pt x="70" y="29"/>
                      <a:pt x="56" y="15"/>
                    </a:cubicBezTo>
                    <a:cubicBezTo>
                      <a:pt x="42" y="1"/>
                      <a:pt x="42" y="1"/>
                      <a:pt x="28" y="29"/>
                    </a:cubicBezTo>
                    <a:cubicBezTo>
                      <a:pt x="0" y="57"/>
                      <a:pt x="28" y="85"/>
                      <a:pt x="56"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a:off x="-2158600" y="536450"/>
                <a:ext cx="1075" cy="1800"/>
              </a:xfrm>
              <a:custGeom>
                <a:avLst/>
                <a:gdLst/>
                <a:ahLst/>
                <a:cxnLst/>
                <a:rect l="l" t="t" r="r" b="b"/>
                <a:pathLst>
                  <a:path w="43" h="72" extrusionOk="0">
                    <a:moveTo>
                      <a:pt x="43" y="57"/>
                    </a:moveTo>
                    <a:cubicBezTo>
                      <a:pt x="43" y="43"/>
                      <a:pt x="43" y="29"/>
                      <a:pt x="29" y="15"/>
                    </a:cubicBezTo>
                    <a:cubicBezTo>
                      <a:pt x="15" y="1"/>
                      <a:pt x="15" y="1"/>
                      <a:pt x="1" y="15"/>
                    </a:cubicBezTo>
                    <a:cubicBezTo>
                      <a:pt x="1" y="43"/>
                      <a:pt x="15" y="71"/>
                      <a:pt x="43"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a:off x="-2161425" y="589275"/>
                <a:ext cx="375" cy="1425"/>
              </a:xfrm>
              <a:custGeom>
                <a:avLst/>
                <a:gdLst/>
                <a:ahLst/>
                <a:cxnLst/>
                <a:rect l="l" t="t" r="r" b="b"/>
                <a:pathLst>
                  <a:path w="15" h="57" extrusionOk="0">
                    <a:moveTo>
                      <a:pt x="1" y="0"/>
                    </a:moveTo>
                    <a:cubicBezTo>
                      <a:pt x="1" y="14"/>
                      <a:pt x="1" y="42"/>
                      <a:pt x="1" y="57"/>
                    </a:cubicBezTo>
                    <a:cubicBezTo>
                      <a:pt x="1" y="42"/>
                      <a:pt x="15" y="1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a:off x="-2155075" y="555475"/>
                <a:ext cx="375" cy="1425"/>
              </a:xfrm>
              <a:custGeom>
                <a:avLst/>
                <a:gdLst/>
                <a:ahLst/>
                <a:cxnLst/>
                <a:rect l="l" t="t" r="r" b="b"/>
                <a:pathLst>
                  <a:path w="15" h="57" extrusionOk="0">
                    <a:moveTo>
                      <a:pt x="0" y="57"/>
                    </a:moveTo>
                    <a:cubicBezTo>
                      <a:pt x="14" y="57"/>
                      <a:pt x="14" y="57"/>
                      <a:pt x="14" y="57"/>
                    </a:cubicBezTo>
                    <a:cubicBezTo>
                      <a:pt x="14" y="43"/>
                      <a:pt x="14" y="14"/>
                      <a:pt x="14" y="0"/>
                    </a:cubicBezTo>
                    <a:cubicBezTo>
                      <a:pt x="0" y="29"/>
                      <a:pt x="0" y="57"/>
                      <a:pt x="0"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a:off x="-2155425" y="558300"/>
                <a:ext cx="725" cy="1775"/>
              </a:xfrm>
              <a:custGeom>
                <a:avLst/>
                <a:gdLst/>
                <a:ahLst/>
                <a:cxnLst/>
                <a:rect l="l" t="t" r="r" b="b"/>
                <a:pathLst>
                  <a:path w="29" h="71" extrusionOk="0">
                    <a:moveTo>
                      <a:pt x="14" y="56"/>
                    </a:moveTo>
                    <a:cubicBezTo>
                      <a:pt x="14" y="56"/>
                      <a:pt x="14" y="70"/>
                      <a:pt x="28" y="70"/>
                    </a:cubicBezTo>
                    <a:cubicBezTo>
                      <a:pt x="28" y="56"/>
                      <a:pt x="28" y="28"/>
                      <a:pt x="28" y="0"/>
                    </a:cubicBezTo>
                    <a:cubicBezTo>
                      <a:pt x="28" y="0"/>
                      <a:pt x="28" y="14"/>
                      <a:pt x="14" y="14"/>
                    </a:cubicBezTo>
                    <a:cubicBezTo>
                      <a:pt x="0" y="28"/>
                      <a:pt x="0" y="28"/>
                      <a:pt x="14" y="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2157900" y="575900"/>
                <a:ext cx="375" cy="1075"/>
              </a:xfrm>
              <a:custGeom>
                <a:avLst/>
                <a:gdLst/>
                <a:ahLst/>
                <a:cxnLst/>
                <a:rect l="l" t="t" r="r" b="b"/>
                <a:pathLst>
                  <a:path w="15" h="43" extrusionOk="0">
                    <a:moveTo>
                      <a:pt x="1" y="28"/>
                    </a:moveTo>
                    <a:cubicBezTo>
                      <a:pt x="1" y="28"/>
                      <a:pt x="15" y="14"/>
                      <a:pt x="15" y="0"/>
                    </a:cubicBezTo>
                    <a:cubicBezTo>
                      <a:pt x="1" y="14"/>
                      <a:pt x="1" y="28"/>
                      <a:pt x="1" y="42"/>
                    </a:cubicBezTo>
                    <a:cubicBezTo>
                      <a:pt x="1" y="42"/>
                      <a:pt x="1" y="28"/>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2318075" y="806475"/>
                <a:ext cx="1075" cy="1075"/>
              </a:xfrm>
              <a:custGeom>
                <a:avLst/>
                <a:gdLst/>
                <a:ahLst/>
                <a:cxnLst/>
                <a:rect l="l" t="t" r="r" b="b"/>
                <a:pathLst>
                  <a:path w="43" h="43" extrusionOk="0">
                    <a:moveTo>
                      <a:pt x="15" y="1"/>
                    </a:moveTo>
                    <a:cubicBezTo>
                      <a:pt x="1" y="1"/>
                      <a:pt x="1" y="1"/>
                      <a:pt x="1" y="15"/>
                    </a:cubicBezTo>
                    <a:cubicBezTo>
                      <a:pt x="1" y="29"/>
                      <a:pt x="15" y="43"/>
                      <a:pt x="29" y="43"/>
                    </a:cubicBezTo>
                    <a:cubicBezTo>
                      <a:pt x="29" y="43"/>
                      <a:pt x="43" y="29"/>
                      <a:pt x="29" y="15"/>
                    </a:cubicBezTo>
                    <a:cubicBezTo>
                      <a:pt x="29" y="1"/>
                      <a:pt x="15"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2156475" y="561100"/>
                <a:ext cx="1425" cy="9525"/>
              </a:xfrm>
              <a:custGeom>
                <a:avLst/>
                <a:gdLst/>
                <a:ahLst/>
                <a:cxnLst/>
                <a:rect l="l" t="t" r="r" b="b"/>
                <a:pathLst>
                  <a:path w="57" h="381" extrusionOk="0">
                    <a:moveTo>
                      <a:pt x="56" y="57"/>
                    </a:moveTo>
                    <a:cubicBezTo>
                      <a:pt x="56" y="43"/>
                      <a:pt x="56" y="29"/>
                      <a:pt x="56" y="1"/>
                    </a:cubicBezTo>
                    <a:cubicBezTo>
                      <a:pt x="56" y="15"/>
                      <a:pt x="56" y="15"/>
                      <a:pt x="42" y="15"/>
                    </a:cubicBezTo>
                    <a:cubicBezTo>
                      <a:pt x="42" y="15"/>
                      <a:pt x="42" y="29"/>
                      <a:pt x="42" y="43"/>
                    </a:cubicBezTo>
                    <a:cubicBezTo>
                      <a:pt x="42" y="71"/>
                      <a:pt x="42" y="127"/>
                      <a:pt x="14" y="170"/>
                    </a:cubicBezTo>
                    <a:cubicBezTo>
                      <a:pt x="14" y="198"/>
                      <a:pt x="0" y="254"/>
                      <a:pt x="0" y="282"/>
                    </a:cubicBezTo>
                    <a:cubicBezTo>
                      <a:pt x="0" y="310"/>
                      <a:pt x="0" y="353"/>
                      <a:pt x="0" y="367"/>
                    </a:cubicBezTo>
                    <a:cubicBezTo>
                      <a:pt x="0" y="381"/>
                      <a:pt x="0" y="381"/>
                      <a:pt x="0" y="381"/>
                    </a:cubicBezTo>
                    <a:cubicBezTo>
                      <a:pt x="0" y="381"/>
                      <a:pt x="0" y="381"/>
                      <a:pt x="0" y="367"/>
                    </a:cubicBezTo>
                    <a:cubicBezTo>
                      <a:pt x="14" y="310"/>
                      <a:pt x="28" y="282"/>
                      <a:pt x="56"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2157200" y="572375"/>
                <a:ext cx="25" cy="375"/>
              </a:xfrm>
              <a:custGeom>
                <a:avLst/>
                <a:gdLst/>
                <a:ahLst/>
                <a:cxnLst/>
                <a:rect l="l" t="t" r="r" b="b"/>
                <a:pathLst>
                  <a:path w="1" h="15" extrusionOk="0">
                    <a:moveTo>
                      <a:pt x="1" y="14"/>
                    </a:moveTo>
                    <a:cubicBezTo>
                      <a:pt x="1" y="14"/>
                      <a:pt x="1" y="14"/>
                      <a:pt x="1" y="0"/>
                    </a:cubicBezTo>
                    <a:lnTo>
                      <a:pt x="1" y="0"/>
                    </a:lnTo>
                    <a:lnTo>
                      <a:pt x="1" y="14"/>
                    </a:lnTo>
                    <a:cubicBezTo>
                      <a:pt x="1" y="14"/>
                      <a:pt x="1" y="14"/>
                      <a:pt x="1"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2162475" y="594900"/>
                <a:ext cx="375" cy="375"/>
              </a:xfrm>
              <a:custGeom>
                <a:avLst/>
                <a:gdLst/>
                <a:ahLst/>
                <a:cxnLst/>
                <a:rect l="l" t="t" r="r" b="b"/>
                <a:pathLst>
                  <a:path w="15" h="15" extrusionOk="0">
                    <a:moveTo>
                      <a:pt x="1" y="15"/>
                    </a:moveTo>
                    <a:cubicBezTo>
                      <a:pt x="15" y="15"/>
                      <a:pt x="15" y="15"/>
                      <a:pt x="15" y="15"/>
                    </a:cubicBezTo>
                    <a:cubicBezTo>
                      <a:pt x="1" y="15"/>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a:off x="-2160350" y="586100"/>
                <a:ext cx="375" cy="375"/>
              </a:xfrm>
              <a:custGeom>
                <a:avLst/>
                <a:gdLst/>
                <a:ahLst/>
                <a:cxnLst/>
                <a:rect l="l" t="t" r="r" b="b"/>
                <a:pathLst>
                  <a:path w="15" h="15" extrusionOk="0">
                    <a:moveTo>
                      <a:pt x="14" y="0"/>
                    </a:moveTo>
                    <a:cubicBezTo>
                      <a:pt x="14" y="0"/>
                      <a:pt x="14" y="0"/>
                      <a:pt x="0" y="0"/>
                    </a:cubicBezTo>
                    <a:cubicBezTo>
                      <a:pt x="0" y="0"/>
                      <a:pt x="0" y="0"/>
                      <a:pt x="0" y="0"/>
                    </a:cubicBezTo>
                    <a:cubicBezTo>
                      <a:pt x="0" y="15"/>
                      <a:pt x="0" y="15"/>
                      <a:pt x="0" y="15"/>
                    </a:cubicBezTo>
                    <a:cubicBezTo>
                      <a:pt x="14" y="15"/>
                      <a:pt x="14" y="15"/>
                      <a:pt x="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a:off x="-2007925" y="849425"/>
                <a:ext cx="2500" cy="1075"/>
              </a:xfrm>
              <a:custGeom>
                <a:avLst/>
                <a:gdLst/>
                <a:ahLst/>
                <a:cxnLst/>
                <a:rect l="l" t="t" r="r" b="b"/>
                <a:pathLst>
                  <a:path w="100" h="43" extrusionOk="0">
                    <a:moveTo>
                      <a:pt x="99" y="15"/>
                    </a:moveTo>
                    <a:cubicBezTo>
                      <a:pt x="99" y="15"/>
                      <a:pt x="71" y="1"/>
                      <a:pt x="57" y="1"/>
                    </a:cubicBezTo>
                    <a:cubicBezTo>
                      <a:pt x="29" y="1"/>
                      <a:pt x="15" y="15"/>
                      <a:pt x="1" y="15"/>
                    </a:cubicBezTo>
                    <a:cubicBezTo>
                      <a:pt x="1" y="29"/>
                      <a:pt x="15" y="43"/>
                      <a:pt x="43" y="43"/>
                    </a:cubicBezTo>
                    <a:cubicBezTo>
                      <a:pt x="71" y="43"/>
                      <a:pt x="99" y="29"/>
                      <a:pt x="99"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2332850" y="731150"/>
                <a:ext cx="3900" cy="1075"/>
              </a:xfrm>
              <a:custGeom>
                <a:avLst/>
                <a:gdLst/>
                <a:ahLst/>
                <a:cxnLst/>
                <a:rect l="l" t="t" r="r" b="b"/>
                <a:pathLst>
                  <a:path w="156" h="43" extrusionOk="0">
                    <a:moveTo>
                      <a:pt x="113" y="14"/>
                    </a:moveTo>
                    <a:cubicBezTo>
                      <a:pt x="127" y="14"/>
                      <a:pt x="141" y="0"/>
                      <a:pt x="155" y="0"/>
                    </a:cubicBezTo>
                    <a:cubicBezTo>
                      <a:pt x="99" y="0"/>
                      <a:pt x="28" y="28"/>
                      <a:pt x="0" y="42"/>
                    </a:cubicBezTo>
                    <a:lnTo>
                      <a:pt x="14" y="42"/>
                    </a:lnTo>
                    <a:cubicBezTo>
                      <a:pt x="28" y="42"/>
                      <a:pt x="42" y="42"/>
                      <a:pt x="42" y="42"/>
                    </a:cubicBezTo>
                    <a:cubicBezTo>
                      <a:pt x="56" y="14"/>
                      <a:pt x="85" y="14"/>
                      <a:pt x="113"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2140300" y="802950"/>
                <a:ext cx="1800" cy="2500"/>
              </a:xfrm>
              <a:custGeom>
                <a:avLst/>
                <a:gdLst/>
                <a:ahLst/>
                <a:cxnLst/>
                <a:rect l="l" t="t" r="r" b="b"/>
                <a:pathLst>
                  <a:path w="72" h="100" extrusionOk="0">
                    <a:moveTo>
                      <a:pt x="29" y="57"/>
                    </a:moveTo>
                    <a:cubicBezTo>
                      <a:pt x="43" y="85"/>
                      <a:pt x="57" y="99"/>
                      <a:pt x="71" y="85"/>
                    </a:cubicBezTo>
                    <a:cubicBezTo>
                      <a:pt x="71" y="85"/>
                      <a:pt x="71" y="71"/>
                      <a:pt x="57" y="43"/>
                    </a:cubicBezTo>
                    <a:cubicBezTo>
                      <a:pt x="15" y="1"/>
                      <a:pt x="1" y="15"/>
                      <a:pt x="29"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2155075" y="787475"/>
                <a:ext cx="1425" cy="1425"/>
              </a:xfrm>
              <a:custGeom>
                <a:avLst/>
                <a:gdLst/>
                <a:ahLst/>
                <a:cxnLst/>
                <a:rect l="l" t="t" r="r" b="b"/>
                <a:pathLst>
                  <a:path w="57" h="57" extrusionOk="0">
                    <a:moveTo>
                      <a:pt x="57" y="42"/>
                    </a:moveTo>
                    <a:cubicBezTo>
                      <a:pt x="57" y="42"/>
                      <a:pt x="57" y="57"/>
                      <a:pt x="57" y="57"/>
                    </a:cubicBezTo>
                    <a:cubicBezTo>
                      <a:pt x="43" y="28"/>
                      <a:pt x="14" y="14"/>
                      <a:pt x="0" y="0"/>
                    </a:cubicBezTo>
                    <a:cubicBezTo>
                      <a:pt x="29" y="28"/>
                      <a:pt x="43" y="42"/>
                      <a:pt x="57" y="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2149450" y="793100"/>
                <a:ext cx="6375" cy="7075"/>
              </a:xfrm>
              <a:custGeom>
                <a:avLst/>
                <a:gdLst/>
                <a:ahLst/>
                <a:cxnLst/>
                <a:rect l="l" t="t" r="r" b="b"/>
                <a:pathLst>
                  <a:path w="255" h="283" extrusionOk="0">
                    <a:moveTo>
                      <a:pt x="142" y="141"/>
                    </a:moveTo>
                    <a:cubicBezTo>
                      <a:pt x="113" y="99"/>
                      <a:pt x="57" y="43"/>
                      <a:pt x="1" y="1"/>
                    </a:cubicBezTo>
                    <a:cubicBezTo>
                      <a:pt x="15" y="15"/>
                      <a:pt x="43" y="43"/>
                      <a:pt x="85" y="85"/>
                    </a:cubicBezTo>
                    <a:cubicBezTo>
                      <a:pt x="142" y="141"/>
                      <a:pt x="198" y="212"/>
                      <a:pt x="212" y="240"/>
                    </a:cubicBezTo>
                    <a:cubicBezTo>
                      <a:pt x="226" y="254"/>
                      <a:pt x="240" y="268"/>
                      <a:pt x="254" y="282"/>
                    </a:cubicBezTo>
                    <a:cubicBezTo>
                      <a:pt x="226" y="240"/>
                      <a:pt x="212" y="226"/>
                      <a:pt x="212" y="226"/>
                    </a:cubicBezTo>
                    <a:cubicBezTo>
                      <a:pt x="212" y="212"/>
                      <a:pt x="184" y="184"/>
                      <a:pt x="142"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2152250" y="789925"/>
                <a:ext cx="1775" cy="1800"/>
              </a:xfrm>
              <a:custGeom>
                <a:avLst/>
                <a:gdLst/>
                <a:ahLst/>
                <a:cxnLst/>
                <a:rect l="l" t="t" r="r" b="b"/>
                <a:pathLst>
                  <a:path w="71" h="72" extrusionOk="0">
                    <a:moveTo>
                      <a:pt x="14" y="29"/>
                    </a:moveTo>
                    <a:cubicBezTo>
                      <a:pt x="14" y="43"/>
                      <a:pt x="42" y="71"/>
                      <a:pt x="56" y="71"/>
                    </a:cubicBezTo>
                    <a:cubicBezTo>
                      <a:pt x="56" y="71"/>
                      <a:pt x="70" y="71"/>
                      <a:pt x="70" y="71"/>
                    </a:cubicBezTo>
                    <a:cubicBezTo>
                      <a:pt x="56" y="57"/>
                      <a:pt x="28" y="29"/>
                      <a:pt x="0" y="1"/>
                    </a:cubicBezTo>
                    <a:cubicBezTo>
                      <a:pt x="0" y="15"/>
                      <a:pt x="14" y="15"/>
                      <a:pt x="14"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2409600" y="492450"/>
                <a:ext cx="372825" cy="680175"/>
              </a:xfrm>
              <a:custGeom>
                <a:avLst/>
                <a:gdLst/>
                <a:ahLst/>
                <a:cxnLst/>
                <a:rect l="l" t="t" r="r" b="b"/>
                <a:pathLst>
                  <a:path w="14913" h="27207" extrusionOk="0">
                    <a:moveTo>
                      <a:pt x="14490" y="25869"/>
                    </a:moveTo>
                    <a:cubicBezTo>
                      <a:pt x="14504" y="25756"/>
                      <a:pt x="14519" y="25475"/>
                      <a:pt x="14533" y="25320"/>
                    </a:cubicBezTo>
                    <a:cubicBezTo>
                      <a:pt x="14533" y="25263"/>
                      <a:pt x="14561" y="25010"/>
                      <a:pt x="14603" y="24728"/>
                    </a:cubicBezTo>
                    <a:cubicBezTo>
                      <a:pt x="14688" y="24052"/>
                      <a:pt x="14702" y="23883"/>
                      <a:pt x="14716" y="23728"/>
                    </a:cubicBezTo>
                    <a:cubicBezTo>
                      <a:pt x="14716" y="23644"/>
                      <a:pt x="14730" y="23475"/>
                      <a:pt x="14744" y="23348"/>
                    </a:cubicBezTo>
                    <a:cubicBezTo>
                      <a:pt x="14744" y="23207"/>
                      <a:pt x="14758" y="23081"/>
                      <a:pt x="14758" y="23067"/>
                    </a:cubicBezTo>
                    <a:cubicBezTo>
                      <a:pt x="14758" y="23067"/>
                      <a:pt x="14772" y="22489"/>
                      <a:pt x="14786" y="22447"/>
                    </a:cubicBezTo>
                    <a:lnTo>
                      <a:pt x="14786" y="22447"/>
                    </a:lnTo>
                    <a:cubicBezTo>
                      <a:pt x="14800" y="22433"/>
                      <a:pt x="14800" y="22306"/>
                      <a:pt x="14814" y="22137"/>
                    </a:cubicBezTo>
                    <a:cubicBezTo>
                      <a:pt x="14814" y="21856"/>
                      <a:pt x="14828" y="21813"/>
                      <a:pt x="14828" y="21813"/>
                    </a:cubicBezTo>
                    <a:lnTo>
                      <a:pt x="14828" y="21813"/>
                    </a:lnTo>
                    <a:cubicBezTo>
                      <a:pt x="14828" y="21799"/>
                      <a:pt x="14842" y="21701"/>
                      <a:pt x="14842" y="21532"/>
                    </a:cubicBezTo>
                    <a:cubicBezTo>
                      <a:pt x="14856" y="21306"/>
                      <a:pt x="14871" y="21264"/>
                      <a:pt x="14871" y="21250"/>
                    </a:cubicBezTo>
                    <a:lnTo>
                      <a:pt x="14871" y="21250"/>
                    </a:lnTo>
                    <a:cubicBezTo>
                      <a:pt x="14885" y="21208"/>
                      <a:pt x="14913" y="20419"/>
                      <a:pt x="14913" y="20152"/>
                    </a:cubicBezTo>
                    <a:cubicBezTo>
                      <a:pt x="14913" y="19926"/>
                      <a:pt x="14885" y="19363"/>
                      <a:pt x="14871" y="19321"/>
                    </a:cubicBezTo>
                    <a:lnTo>
                      <a:pt x="14871" y="19335"/>
                    </a:lnTo>
                    <a:cubicBezTo>
                      <a:pt x="14856" y="19307"/>
                      <a:pt x="14856" y="19124"/>
                      <a:pt x="14856" y="19053"/>
                    </a:cubicBezTo>
                    <a:cubicBezTo>
                      <a:pt x="14828" y="18462"/>
                      <a:pt x="14758" y="18082"/>
                      <a:pt x="14645" y="17673"/>
                    </a:cubicBezTo>
                    <a:cubicBezTo>
                      <a:pt x="14631" y="17645"/>
                      <a:pt x="14603" y="17532"/>
                      <a:pt x="14575" y="17448"/>
                    </a:cubicBezTo>
                    <a:cubicBezTo>
                      <a:pt x="14519" y="17237"/>
                      <a:pt x="14420" y="16969"/>
                      <a:pt x="14392" y="16913"/>
                    </a:cubicBezTo>
                    <a:cubicBezTo>
                      <a:pt x="14378" y="16899"/>
                      <a:pt x="14364" y="16857"/>
                      <a:pt x="14364" y="16842"/>
                    </a:cubicBezTo>
                    <a:cubicBezTo>
                      <a:pt x="14364" y="16814"/>
                      <a:pt x="14321" y="16702"/>
                      <a:pt x="14209" y="16420"/>
                    </a:cubicBezTo>
                    <a:cubicBezTo>
                      <a:pt x="14195" y="16392"/>
                      <a:pt x="14166" y="16293"/>
                      <a:pt x="14138" y="16209"/>
                    </a:cubicBezTo>
                    <a:cubicBezTo>
                      <a:pt x="14124" y="16124"/>
                      <a:pt x="14082" y="16026"/>
                      <a:pt x="14068" y="15983"/>
                    </a:cubicBezTo>
                    <a:cubicBezTo>
                      <a:pt x="14040" y="15941"/>
                      <a:pt x="14012" y="15857"/>
                      <a:pt x="13998" y="15786"/>
                    </a:cubicBezTo>
                    <a:cubicBezTo>
                      <a:pt x="13983" y="15716"/>
                      <a:pt x="13969" y="15660"/>
                      <a:pt x="13969" y="15631"/>
                    </a:cubicBezTo>
                    <a:cubicBezTo>
                      <a:pt x="13955" y="15603"/>
                      <a:pt x="13927" y="15505"/>
                      <a:pt x="13913" y="15406"/>
                    </a:cubicBezTo>
                    <a:cubicBezTo>
                      <a:pt x="13885" y="15308"/>
                      <a:pt x="13857" y="15181"/>
                      <a:pt x="13843" y="15124"/>
                    </a:cubicBezTo>
                    <a:cubicBezTo>
                      <a:pt x="13814" y="15068"/>
                      <a:pt x="13786" y="14984"/>
                      <a:pt x="13786" y="14941"/>
                    </a:cubicBezTo>
                    <a:cubicBezTo>
                      <a:pt x="13772" y="14899"/>
                      <a:pt x="13744" y="14843"/>
                      <a:pt x="13730" y="14801"/>
                    </a:cubicBezTo>
                    <a:cubicBezTo>
                      <a:pt x="13688" y="14702"/>
                      <a:pt x="13688" y="14674"/>
                      <a:pt x="13660" y="14505"/>
                    </a:cubicBezTo>
                    <a:cubicBezTo>
                      <a:pt x="13645" y="14378"/>
                      <a:pt x="13631" y="14350"/>
                      <a:pt x="13491" y="13928"/>
                    </a:cubicBezTo>
                    <a:cubicBezTo>
                      <a:pt x="13378" y="13590"/>
                      <a:pt x="13237" y="13308"/>
                      <a:pt x="13195" y="13280"/>
                    </a:cubicBezTo>
                    <a:cubicBezTo>
                      <a:pt x="13167" y="13280"/>
                      <a:pt x="13153" y="13252"/>
                      <a:pt x="13153" y="13223"/>
                    </a:cubicBezTo>
                    <a:cubicBezTo>
                      <a:pt x="13153" y="13209"/>
                      <a:pt x="13124" y="13111"/>
                      <a:pt x="13068" y="12998"/>
                    </a:cubicBezTo>
                    <a:cubicBezTo>
                      <a:pt x="13026" y="12928"/>
                      <a:pt x="12955" y="12787"/>
                      <a:pt x="12955" y="12759"/>
                    </a:cubicBezTo>
                    <a:cubicBezTo>
                      <a:pt x="12955" y="12745"/>
                      <a:pt x="12955" y="12731"/>
                      <a:pt x="12955" y="12731"/>
                    </a:cubicBezTo>
                    <a:cubicBezTo>
                      <a:pt x="12927" y="12717"/>
                      <a:pt x="12899" y="12618"/>
                      <a:pt x="12885" y="12590"/>
                    </a:cubicBezTo>
                    <a:cubicBezTo>
                      <a:pt x="12871" y="12533"/>
                      <a:pt x="12843" y="12449"/>
                      <a:pt x="12829" y="12435"/>
                    </a:cubicBezTo>
                    <a:cubicBezTo>
                      <a:pt x="12815" y="12407"/>
                      <a:pt x="12786" y="12322"/>
                      <a:pt x="12772" y="12252"/>
                    </a:cubicBezTo>
                    <a:cubicBezTo>
                      <a:pt x="12744" y="12195"/>
                      <a:pt x="12716" y="12083"/>
                      <a:pt x="12688" y="12027"/>
                    </a:cubicBezTo>
                    <a:cubicBezTo>
                      <a:pt x="12660" y="11970"/>
                      <a:pt x="12589" y="11745"/>
                      <a:pt x="12519" y="11520"/>
                    </a:cubicBezTo>
                    <a:cubicBezTo>
                      <a:pt x="12434" y="11238"/>
                      <a:pt x="12322" y="10900"/>
                      <a:pt x="12280" y="10858"/>
                    </a:cubicBezTo>
                    <a:cubicBezTo>
                      <a:pt x="12265" y="10830"/>
                      <a:pt x="12237" y="10773"/>
                      <a:pt x="12209" y="10731"/>
                    </a:cubicBezTo>
                    <a:cubicBezTo>
                      <a:pt x="12082" y="10365"/>
                      <a:pt x="11759" y="9788"/>
                      <a:pt x="11618" y="9633"/>
                    </a:cubicBezTo>
                    <a:cubicBezTo>
                      <a:pt x="11618" y="9619"/>
                      <a:pt x="11561" y="9562"/>
                      <a:pt x="11561" y="9534"/>
                    </a:cubicBezTo>
                    <a:cubicBezTo>
                      <a:pt x="11561" y="9506"/>
                      <a:pt x="11477" y="9309"/>
                      <a:pt x="11364" y="9083"/>
                    </a:cubicBezTo>
                    <a:cubicBezTo>
                      <a:pt x="11308" y="8985"/>
                      <a:pt x="11294" y="8943"/>
                      <a:pt x="11322" y="8900"/>
                    </a:cubicBezTo>
                    <a:cubicBezTo>
                      <a:pt x="11336" y="8872"/>
                      <a:pt x="11322" y="8830"/>
                      <a:pt x="11308" y="8745"/>
                    </a:cubicBezTo>
                    <a:cubicBezTo>
                      <a:pt x="11266" y="8576"/>
                      <a:pt x="11294" y="8351"/>
                      <a:pt x="11378" y="8182"/>
                    </a:cubicBezTo>
                    <a:cubicBezTo>
                      <a:pt x="11406" y="8112"/>
                      <a:pt x="11435" y="8041"/>
                      <a:pt x="11449" y="7999"/>
                    </a:cubicBezTo>
                    <a:cubicBezTo>
                      <a:pt x="11463" y="7971"/>
                      <a:pt x="11505" y="7858"/>
                      <a:pt x="11547" y="7746"/>
                    </a:cubicBezTo>
                    <a:cubicBezTo>
                      <a:pt x="11575" y="7633"/>
                      <a:pt x="11618" y="7506"/>
                      <a:pt x="11646" y="7464"/>
                    </a:cubicBezTo>
                    <a:cubicBezTo>
                      <a:pt x="11660" y="7422"/>
                      <a:pt x="11688" y="7337"/>
                      <a:pt x="11716" y="7267"/>
                    </a:cubicBezTo>
                    <a:cubicBezTo>
                      <a:pt x="11744" y="7154"/>
                      <a:pt x="11871" y="6943"/>
                      <a:pt x="11970" y="6859"/>
                    </a:cubicBezTo>
                    <a:cubicBezTo>
                      <a:pt x="11984" y="6844"/>
                      <a:pt x="12012" y="6816"/>
                      <a:pt x="12026" y="6788"/>
                    </a:cubicBezTo>
                    <a:cubicBezTo>
                      <a:pt x="12111" y="6675"/>
                      <a:pt x="12477" y="6253"/>
                      <a:pt x="12603" y="6112"/>
                    </a:cubicBezTo>
                    <a:cubicBezTo>
                      <a:pt x="12660" y="6056"/>
                      <a:pt x="12688" y="6000"/>
                      <a:pt x="12688" y="5985"/>
                    </a:cubicBezTo>
                    <a:cubicBezTo>
                      <a:pt x="12702" y="5971"/>
                      <a:pt x="12716" y="5943"/>
                      <a:pt x="12744" y="5943"/>
                    </a:cubicBezTo>
                    <a:cubicBezTo>
                      <a:pt x="12772" y="5915"/>
                      <a:pt x="12871" y="5648"/>
                      <a:pt x="12885" y="5507"/>
                    </a:cubicBezTo>
                    <a:cubicBezTo>
                      <a:pt x="12885" y="5366"/>
                      <a:pt x="12857" y="5112"/>
                      <a:pt x="12829" y="5014"/>
                    </a:cubicBezTo>
                    <a:cubicBezTo>
                      <a:pt x="12801" y="4929"/>
                      <a:pt x="12801" y="4901"/>
                      <a:pt x="12829" y="4845"/>
                    </a:cubicBezTo>
                    <a:cubicBezTo>
                      <a:pt x="12843" y="4817"/>
                      <a:pt x="12857" y="4760"/>
                      <a:pt x="12871" y="4732"/>
                    </a:cubicBezTo>
                    <a:cubicBezTo>
                      <a:pt x="12885" y="4648"/>
                      <a:pt x="12998" y="4408"/>
                      <a:pt x="13054" y="4338"/>
                    </a:cubicBezTo>
                    <a:cubicBezTo>
                      <a:pt x="13110" y="4267"/>
                      <a:pt x="13251" y="4169"/>
                      <a:pt x="13505" y="4028"/>
                    </a:cubicBezTo>
                    <a:cubicBezTo>
                      <a:pt x="13645" y="3958"/>
                      <a:pt x="13899" y="3775"/>
                      <a:pt x="13913" y="3746"/>
                    </a:cubicBezTo>
                    <a:cubicBezTo>
                      <a:pt x="13927" y="3732"/>
                      <a:pt x="13927" y="3718"/>
                      <a:pt x="13983" y="3690"/>
                    </a:cubicBezTo>
                    <a:cubicBezTo>
                      <a:pt x="14012" y="3676"/>
                      <a:pt x="14082" y="3634"/>
                      <a:pt x="14138" y="3606"/>
                    </a:cubicBezTo>
                    <a:cubicBezTo>
                      <a:pt x="14195" y="3577"/>
                      <a:pt x="14265" y="3549"/>
                      <a:pt x="14307" y="3535"/>
                    </a:cubicBezTo>
                    <a:cubicBezTo>
                      <a:pt x="14335" y="3507"/>
                      <a:pt x="14392" y="3465"/>
                      <a:pt x="14434" y="3437"/>
                    </a:cubicBezTo>
                    <a:cubicBezTo>
                      <a:pt x="14490" y="3394"/>
                      <a:pt x="14504" y="3366"/>
                      <a:pt x="14490" y="3338"/>
                    </a:cubicBezTo>
                    <a:cubicBezTo>
                      <a:pt x="14490" y="3296"/>
                      <a:pt x="14490" y="3282"/>
                      <a:pt x="14307" y="3197"/>
                    </a:cubicBezTo>
                    <a:cubicBezTo>
                      <a:pt x="14209" y="3155"/>
                      <a:pt x="14138" y="3127"/>
                      <a:pt x="14124" y="3113"/>
                    </a:cubicBezTo>
                    <a:cubicBezTo>
                      <a:pt x="14124" y="3113"/>
                      <a:pt x="14110" y="3113"/>
                      <a:pt x="14110" y="3113"/>
                    </a:cubicBezTo>
                    <a:cubicBezTo>
                      <a:pt x="14096" y="3113"/>
                      <a:pt x="14068" y="3113"/>
                      <a:pt x="14054" y="3099"/>
                    </a:cubicBezTo>
                    <a:cubicBezTo>
                      <a:pt x="14040" y="3085"/>
                      <a:pt x="14012" y="3071"/>
                      <a:pt x="13871" y="3071"/>
                    </a:cubicBezTo>
                    <a:lnTo>
                      <a:pt x="13857" y="3071"/>
                    </a:lnTo>
                    <a:cubicBezTo>
                      <a:pt x="13674" y="3071"/>
                      <a:pt x="13589" y="3099"/>
                      <a:pt x="13406" y="3211"/>
                    </a:cubicBezTo>
                    <a:cubicBezTo>
                      <a:pt x="13378" y="3211"/>
                      <a:pt x="13336" y="3240"/>
                      <a:pt x="13293" y="3268"/>
                    </a:cubicBezTo>
                    <a:cubicBezTo>
                      <a:pt x="13251" y="3282"/>
                      <a:pt x="13195" y="3324"/>
                      <a:pt x="13153" y="3352"/>
                    </a:cubicBezTo>
                    <a:cubicBezTo>
                      <a:pt x="13124" y="3380"/>
                      <a:pt x="13068" y="3423"/>
                      <a:pt x="13054" y="3423"/>
                    </a:cubicBezTo>
                    <a:cubicBezTo>
                      <a:pt x="13040" y="3423"/>
                      <a:pt x="12970" y="3465"/>
                      <a:pt x="12885" y="3535"/>
                    </a:cubicBezTo>
                    <a:cubicBezTo>
                      <a:pt x="12688" y="3676"/>
                      <a:pt x="12463" y="3887"/>
                      <a:pt x="12392" y="4000"/>
                    </a:cubicBezTo>
                    <a:cubicBezTo>
                      <a:pt x="12378" y="4014"/>
                      <a:pt x="12336" y="4084"/>
                      <a:pt x="12308" y="4099"/>
                    </a:cubicBezTo>
                    <a:cubicBezTo>
                      <a:pt x="12294" y="4127"/>
                      <a:pt x="12153" y="4380"/>
                      <a:pt x="12026" y="4676"/>
                    </a:cubicBezTo>
                    <a:cubicBezTo>
                      <a:pt x="11942" y="4859"/>
                      <a:pt x="11688" y="5295"/>
                      <a:pt x="11632" y="5295"/>
                    </a:cubicBezTo>
                    <a:cubicBezTo>
                      <a:pt x="11618" y="5295"/>
                      <a:pt x="11618" y="5295"/>
                      <a:pt x="11618" y="5295"/>
                    </a:cubicBezTo>
                    <a:cubicBezTo>
                      <a:pt x="11561" y="5253"/>
                      <a:pt x="11618" y="4957"/>
                      <a:pt x="11632" y="4887"/>
                    </a:cubicBezTo>
                    <a:cubicBezTo>
                      <a:pt x="11660" y="4789"/>
                      <a:pt x="11702" y="4704"/>
                      <a:pt x="11885" y="4366"/>
                    </a:cubicBezTo>
                    <a:cubicBezTo>
                      <a:pt x="12026" y="4113"/>
                      <a:pt x="12082" y="3958"/>
                      <a:pt x="12167" y="3704"/>
                    </a:cubicBezTo>
                    <a:cubicBezTo>
                      <a:pt x="12209" y="3535"/>
                      <a:pt x="12181" y="2859"/>
                      <a:pt x="12139" y="2803"/>
                    </a:cubicBezTo>
                    <a:cubicBezTo>
                      <a:pt x="12125" y="2789"/>
                      <a:pt x="12125" y="2747"/>
                      <a:pt x="12125" y="2719"/>
                    </a:cubicBezTo>
                    <a:cubicBezTo>
                      <a:pt x="12125" y="2704"/>
                      <a:pt x="12111" y="2662"/>
                      <a:pt x="12096" y="2634"/>
                    </a:cubicBezTo>
                    <a:cubicBezTo>
                      <a:pt x="12082" y="2606"/>
                      <a:pt x="12054" y="2564"/>
                      <a:pt x="12054" y="2550"/>
                    </a:cubicBezTo>
                    <a:cubicBezTo>
                      <a:pt x="12040" y="2535"/>
                      <a:pt x="11984" y="2409"/>
                      <a:pt x="11899" y="2226"/>
                    </a:cubicBezTo>
                    <a:cubicBezTo>
                      <a:pt x="11815" y="2071"/>
                      <a:pt x="11730" y="1902"/>
                      <a:pt x="11716" y="1874"/>
                    </a:cubicBezTo>
                    <a:cubicBezTo>
                      <a:pt x="11702" y="1831"/>
                      <a:pt x="11674" y="1775"/>
                      <a:pt x="11660" y="1747"/>
                    </a:cubicBezTo>
                    <a:cubicBezTo>
                      <a:pt x="11632" y="1719"/>
                      <a:pt x="11590" y="1648"/>
                      <a:pt x="11575" y="1592"/>
                    </a:cubicBezTo>
                    <a:cubicBezTo>
                      <a:pt x="11505" y="1479"/>
                      <a:pt x="11406" y="1353"/>
                      <a:pt x="11280" y="1212"/>
                    </a:cubicBezTo>
                    <a:cubicBezTo>
                      <a:pt x="11153" y="1071"/>
                      <a:pt x="11125" y="1043"/>
                      <a:pt x="10970" y="930"/>
                    </a:cubicBezTo>
                    <a:cubicBezTo>
                      <a:pt x="10759" y="761"/>
                      <a:pt x="10393" y="508"/>
                      <a:pt x="10252" y="437"/>
                    </a:cubicBezTo>
                    <a:cubicBezTo>
                      <a:pt x="10195" y="409"/>
                      <a:pt x="10069" y="311"/>
                      <a:pt x="9984" y="212"/>
                    </a:cubicBezTo>
                    <a:cubicBezTo>
                      <a:pt x="9886" y="113"/>
                      <a:pt x="9801" y="29"/>
                      <a:pt x="9773" y="29"/>
                    </a:cubicBezTo>
                    <a:cubicBezTo>
                      <a:pt x="9759" y="15"/>
                      <a:pt x="9703" y="1"/>
                      <a:pt x="9660" y="1"/>
                    </a:cubicBezTo>
                    <a:lnTo>
                      <a:pt x="9646" y="1"/>
                    </a:lnTo>
                    <a:cubicBezTo>
                      <a:pt x="9576" y="1"/>
                      <a:pt x="9562" y="15"/>
                      <a:pt x="9520" y="71"/>
                    </a:cubicBezTo>
                    <a:cubicBezTo>
                      <a:pt x="9477" y="127"/>
                      <a:pt x="9463" y="156"/>
                      <a:pt x="9449" y="254"/>
                    </a:cubicBezTo>
                    <a:cubicBezTo>
                      <a:pt x="9449" y="339"/>
                      <a:pt x="9421" y="437"/>
                      <a:pt x="9393" y="494"/>
                    </a:cubicBezTo>
                    <a:cubicBezTo>
                      <a:pt x="9379" y="550"/>
                      <a:pt x="9365" y="620"/>
                      <a:pt x="9351" y="663"/>
                    </a:cubicBezTo>
                    <a:cubicBezTo>
                      <a:pt x="9351" y="691"/>
                      <a:pt x="9351" y="747"/>
                      <a:pt x="9336" y="761"/>
                    </a:cubicBezTo>
                    <a:cubicBezTo>
                      <a:pt x="9336" y="775"/>
                      <a:pt x="9336" y="817"/>
                      <a:pt x="9336" y="888"/>
                    </a:cubicBezTo>
                    <a:cubicBezTo>
                      <a:pt x="9351" y="1015"/>
                      <a:pt x="9351" y="1029"/>
                      <a:pt x="9238" y="1198"/>
                    </a:cubicBezTo>
                    <a:cubicBezTo>
                      <a:pt x="9139" y="1338"/>
                      <a:pt x="8942" y="1719"/>
                      <a:pt x="8942" y="1747"/>
                    </a:cubicBezTo>
                    <a:cubicBezTo>
                      <a:pt x="8942" y="1775"/>
                      <a:pt x="8703" y="2240"/>
                      <a:pt x="8632" y="2366"/>
                    </a:cubicBezTo>
                    <a:cubicBezTo>
                      <a:pt x="8492" y="2620"/>
                      <a:pt x="8407" y="2747"/>
                      <a:pt x="8154" y="3014"/>
                    </a:cubicBezTo>
                    <a:cubicBezTo>
                      <a:pt x="8013" y="3169"/>
                      <a:pt x="7759" y="3577"/>
                      <a:pt x="7661" y="3831"/>
                    </a:cubicBezTo>
                    <a:cubicBezTo>
                      <a:pt x="7647" y="3859"/>
                      <a:pt x="7619" y="3944"/>
                      <a:pt x="7576" y="4014"/>
                    </a:cubicBezTo>
                    <a:cubicBezTo>
                      <a:pt x="7548" y="4084"/>
                      <a:pt x="7520" y="4141"/>
                      <a:pt x="7520" y="4155"/>
                    </a:cubicBezTo>
                    <a:cubicBezTo>
                      <a:pt x="7520" y="4169"/>
                      <a:pt x="7506" y="4211"/>
                      <a:pt x="7492" y="4225"/>
                    </a:cubicBezTo>
                    <a:lnTo>
                      <a:pt x="7492" y="4225"/>
                    </a:lnTo>
                    <a:cubicBezTo>
                      <a:pt x="7478" y="4239"/>
                      <a:pt x="7464" y="4253"/>
                      <a:pt x="7450" y="4253"/>
                    </a:cubicBezTo>
                    <a:lnTo>
                      <a:pt x="7435" y="4253"/>
                    </a:lnTo>
                    <a:lnTo>
                      <a:pt x="7435" y="4239"/>
                    </a:lnTo>
                    <a:cubicBezTo>
                      <a:pt x="7421" y="4225"/>
                      <a:pt x="7421" y="4225"/>
                      <a:pt x="7506" y="3986"/>
                    </a:cubicBezTo>
                    <a:lnTo>
                      <a:pt x="7506" y="3972"/>
                    </a:lnTo>
                    <a:cubicBezTo>
                      <a:pt x="7548" y="3831"/>
                      <a:pt x="7576" y="3676"/>
                      <a:pt x="7647" y="3324"/>
                    </a:cubicBezTo>
                    <a:cubicBezTo>
                      <a:pt x="7689" y="3056"/>
                      <a:pt x="7689" y="2803"/>
                      <a:pt x="7661" y="2747"/>
                    </a:cubicBezTo>
                    <a:cubicBezTo>
                      <a:pt x="7633" y="2690"/>
                      <a:pt x="7534" y="2620"/>
                      <a:pt x="7492" y="2620"/>
                    </a:cubicBezTo>
                    <a:cubicBezTo>
                      <a:pt x="7464" y="2620"/>
                      <a:pt x="7407" y="2606"/>
                      <a:pt x="7379" y="2578"/>
                    </a:cubicBezTo>
                    <a:cubicBezTo>
                      <a:pt x="7323" y="2550"/>
                      <a:pt x="7266" y="2535"/>
                      <a:pt x="7098" y="2521"/>
                    </a:cubicBezTo>
                    <a:cubicBezTo>
                      <a:pt x="7013" y="2507"/>
                      <a:pt x="6914" y="2507"/>
                      <a:pt x="6886" y="2507"/>
                    </a:cubicBezTo>
                    <a:lnTo>
                      <a:pt x="6872" y="2507"/>
                    </a:lnTo>
                    <a:cubicBezTo>
                      <a:pt x="6872" y="2507"/>
                      <a:pt x="6872" y="2507"/>
                      <a:pt x="6872" y="2507"/>
                    </a:cubicBezTo>
                    <a:cubicBezTo>
                      <a:pt x="6858" y="2507"/>
                      <a:pt x="6788" y="2521"/>
                      <a:pt x="6661" y="2535"/>
                    </a:cubicBezTo>
                    <a:cubicBezTo>
                      <a:pt x="6450" y="2535"/>
                      <a:pt x="6309" y="2592"/>
                      <a:pt x="6084" y="2719"/>
                    </a:cubicBezTo>
                    <a:cubicBezTo>
                      <a:pt x="6027" y="2747"/>
                      <a:pt x="5886" y="2817"/>
                      <a:pt x="5760" y="2873"/>
                    </a:cubicBezTo>
                    <a:cubicBezTo>
                      <a:pt x="5647" y="2930"/>
                      <a:pt x="5520" y="2986"/>
                      <a:pt x="5492" y="3000"/>
                    </a:cubicBezTo>
                    <a:cubicBezTo>
                      <a:pt x="5478" y="3014"/>
                      <a:pt x="5436" y="3042"/>
                      <a:pt x="5408" y="3042"/>
                    </a:cubicBezTo>
                    <a:cubicBezTo>
                      <a:pt x="5408" y="3042"/>
                      <a:pt x="5351" y="3071"/>
                      <a:pt x="5281" y="3099"/>
                    </a:cubicBezTo>
                    <a:cubicBezTo>
                      <a:pt x="5225" y="3141"/>
                      <a:pt x="5126" y="3183"/>
                      <a:pt x="5070" y="3197"/>
                    </a:cubicBezTo>
                    <a:cubicBezTo>
                      <a:pt x="4873" y="3254"/>
                      <a:pt x="4647" y="3394"/>
                      <a:pt x="4464" y="3535"/>
                    </a:cubicBezTo>
                    <a:cubicBezTo>
                      <a:pt x="4436" y="3563"/>
                      <a:pt x="4408" y="3592"/>
                      <a:pt x="4380" y="3606"/>
                    </a:cubicBezTo>
                    <a:cubicBezTo>
                      <a:pt x="4366" y="3606"/>
                      <a:pt x="4239" y="3718"/>
                      <a:pt x="4098" y="3859"/>
                    </a:cubicBezTo>
                    <a:cubicBezTo>
                      <a:pt x="4028" y="3930"/>
                      <a:pt x="4000" y="3958"/>
                      <a:pt x="3845" y="4183"/>
                    </a:cubicBezTo>
                    <a:cubicBezTo>
                      <a:pt x="3788" y="4267"/>
                      <a:pt x="3704" y="4380"/>
                      <a:pt x="3662" y="4451"/>
                    </a:cubicBezTo>
                    <a:cubicBezTo>
                      <a:pt x="3493" y="4676"/>
                      <a:pt x="3422" y="4760"/>
                      <a:pt x="3352" y="4915"/>
                    </a:cubicBezTo>
                    <a:cubicBezTo>
                      <a:pt x="3253" y="5098"/>
                      <a:pt x="3155" y="5366"/>
                      <a:pt x="3126" y="5549"/>
                    </a:cubicBezTo>
                    <a:cubicBezTo>
                      <a:pt x="3098" y="5760"/>
                      <a:pt x="3056" y="5887"/>
                      <a:pt x="3000" y="5929"/>
                    </a:cubicBezTo>
                    <a:cubicBezTo>
                      <a:pt x="2929" y="5985"/>
                      <a:pt x="2929" y="6014"/>
                      <a:pt x="2972" y="6126"/>
                    </a:cubicBezTo>
                    <a:cubicBezTo>
                      <a:pt x="3014" y="6239"/>
                      <a:pt x="3056" y="6309"/>
                      <a:pt x="3126" y="6394"/>
                    </a:cubicBezTo>
                    <a:cubicBezTo>
                      <a:pt x="3141" y="6408"/>
                      <a:pt x="3169" y="6436"/>
                      <a:pt x="3169" y="6464"/>
                    </a:cubicBezTo>
                    <a:cubicBezTo>
                      <a:pt x="3169" y="6478"/>
                      <a:pt x="3197" y="6506"/>
                      <a:pt x="3225" y="6549"/>
                    </a:cubicBezTo>
                    <a:cubicBezTo>
                      <a:pt x="3253" y="6605"/>
                      <a:pt x="3295" y="6675"/>
                      <a:pt x="3310" y="6718"/>
                    </a:cubicBezTo>
                    <a:cubicBezTo>
                      <a:pt x="3352" y="6802"/>
                      <a:pt x="3436" y="6887"/>
                      <a:pt x="3577" y="6957"/>
                    </a:cubicBezTo>
                    <a:cubicBezTo>
                      <a:pt x="3732" y="7028"/>
                      <a:pt x="3802" y="7056"/>
                      <a:pt x="3985" y="7084"/>
                    </a:cubicBezTo>
                    <a:cubicBezTo>
                      <a:pt x="4422" y="7140"/>
                      <a:pt x="4732" y="7281"/>
                      <a:pt x="5267" y="7675"/>
                    </a:cubicBezTo>
                    <a:cubicBezTo>
                      <a:pt x="5281" y="7689"/>
                      <a:pt x="5605" y="7943"/>
                      <a:pt x="5605" y="7985"/>
                    </a:cubicBezTo>
                    <a:lnTo>
                      <a:pt x="5605" y="7999"/>
                    </a:lnTo>
                    <a:lnTo>
                      <a:pt x="5591" y="7999"/>
                    </a:lnTo>
                    <a:cubicBezTo>
                      <a:pt x="5591" y="7999"/>
                      <a:pt x="5577" y="7999"/>
                      <a:pt x="5422" y="8013"/>
                    </a:cubicBezTo>
                    <a:cubicBezTo>
                      <a:pt x="5253" y="8013"/>
                      <a:pt x="5070" y="8055"/>
                      <a:pt x="4943" y="8126"/>
                    </a:cubicBezTo>
                    <a:cubicBezTo>
                      <a:pt x="4915" y="8140"/>
                      <a:pt x="4859" y="8154"/>
                      <a:pt x="4830" y="8154"/>
                    </a:cubicBezTo>
                    <a:cubicBezTo>
                      <a:pt x="4802" y="8168"/>
                      <a:pt x="4563" y="8267"/>
                      <a:pt x="4549" y="8295"/>
                    </a:cubicBezTo>
                    <a:cubicBezTo>
                      <a:pt x="4535" y="8309"/>
                      <a:pt x="4408" y="8379"/>
                      <a:pt x="4380" y="8393"/>
                    </a:cubicBezTo>
                    <a:cubicBezTo>
                      <a:pt x="4295" y="8450"/>
                      <a:pt x="4211" y="8492"/>
                      <a:pt x="4197" y="8506"/>
                    </a:cubicBezTo>
                    <a:cubicBezTo>
                      <a:pt x="4126" y="8562"/>
                      <a:pt x="3577" y="8844"/>
                      <a:pt x="3352" y="8957"/>
                    </a:cubicBezTo>
                    <a:cubicBezTo>
                      <a:pt x="3267" y="8985"/>
                      <a:pt x="3014" y="9083"/>
                      <a:pt x="2817" y="9154"/>
                    </a:cubicBezTo>
                    <a:cubicBezTo>
                      <a:pt x="2718" y="9196"/>
                      <a:pt x="2648" y="9238"/>
                      <a:pt x="2634" y="9238"/>
                    </a:cubicBezTo>
                    <a:cubicBezTo>
                      <a:pt x="2620" y="9267"/>
                      <a:pt x="2535" y="9295"/>
                      <a:pt x="2507" y="9309"/>
                    </a:cubicBezTo>
                    <a:cubicBezTo>
                      <a:pt x="2408" y="9337"/>
                      <a:pt x="2394" y="9337"/>
                      <a:pt x="2268" y="9407"/>
                    </a:cubicBezTo>
                    <a:cubicBezTo>
                      <a:pt x="2225" y="9421"/>
                      <a:pt x="2183" y="9435"/>
                      <a:pt x="2169" y="9435"/>
                    </a:cubicBezTo>
                    <a:cubicBezTo>
                      <a:pt x="2155" y="9435"/>
                      <a:pt x="2127" y="9450"/>
                      <a:pt x="2099" y="9478"/>
                    </a:cubicBezTo>
                    <a:cubicBezTo>
                      <a:pt x="2070" y="9492"/>
                      <a:pt x="2028" y="9520"/>
                      <a:pt x="2000" y="9534"/>
                    </a:cubicBezTo>
                    <a:cubicBezTo>
                      <a:pt x="1944" y="9548"/>
                      <a:pt x="1803" y="9647"/>
                      <a:pt x="1761" y="9675"/>
                    </a:cubicBezTo>
                    <a:cubicBezTo>
                      <a:pt x="1746" y="9703"/>
                      <a:pt x="1718" y="9717"/>
                      <a:pt x="1704" y="9717"/>
                    </a:cubicBezTo>
                    <a:cubicBezTo>
                      <a:pt x="1690" y="9717"/>
                      <a:pt x="1662" y="9745"/>
                      <a:pt x="1620" y="9773"/>
                    </a:cubicBezTo>
                    <a:cubicBezTo>
                      <a:pt x="1592" y="9802"/>
                      <a:pt x="1535" y="9844"/>
                      <a:pt x="1507" y="9858"/>
                    </a:cubicBezTo>
                    <a:cubicBezTo>
                      <a:pt x="1493" y="9858"/>
                      <a:pt x="1437" y="9886"/>
                      <a:pt x="1394" y="9914"/>
                    </a:cubicBezTo>
                    <a:cubicBezTo>
                      <a:pt x="1352" y="9942"/>
                      <a:pt x="1268" y="9985"/>
                      <a:pt x="1211" y="10013"/>
                    </a:cubicBezTo>
                    <a:cubicBezTo>
                      <a:pt x="1169" y="10041"/>
                      <a:pt x="1127" y="10069"/>
                      <a:pt x="1113" y="10083"/>
                    </a:cubicBezTo>
                    <a:cubicBezTo>
                      <a:pt x="1099" y="10097"/>
                      <a:pt x="1085" y="10111"/>
                      <a:pt x="1056" y="10111"/>
                    </a:cubicBezTo>
                    <a:cubicBezTo>
                      <a:pt x="1028" y="10125"/>
                      <a:pt x="873" y="10224"/>
                      <a:pt x="831" y="10266"/>
                    </a:cubicBezTo>
                    <a:lnTo>
                      <a:pt x="831" y="10266"/>
                    </a:lnTo>
                    <a:cubicBezTo>
                      <a:pt x="845" y="10266"/>
                      <a:pt x="845" y="10266"/>
                      <a:pt x="859" y="10266"/>
                    </a:cubicBezTo>
                    <a:cubicBezTo>
                      <a:pt x="859" y="10266"/>
                      <a:pt x="873" y="10252"/>
                      <a:pt x="888" y="10238"/>
                    </a:cubicBezTo>
                    <a:cubicBezTo>
                      <a:pt x="916" y="10224"/>
                      <a:pt x="972" y="10182"/>
                      <a:pt x="1014" y="10154"/>
                    </a:cubicBezTo>
                    <a:cubicBezTo>
                      <a:pt x="1127" y="10111"/>
                      <a:pt x="1183" y="10069"/>
                      <a:pt x="1197" y="10055"/>
                    </a:cubicBezTo>
                    <a:cubicBezTo>
                      <a:pt x="1211" y="10027"/>
                      <a:pt x="1254" y="10013"/>
                      <a:pt x="1282" y="10013"/>
                    </a:cubicBezTo>
                    <a:cubicBezTo>
                      <a:pt x="1352" y="9999"/>
                      <a:pt x="1606" y="9844"/>
                      <a:pt x="1634" y="9816"/>
                    </a:cubicBezTo>
                    <a:cubicBezTo>
                      <a:pt x="1648" y="9788"/>
                      <a:pt x="1690" y="9773"/>
                      <a:pt x="1704" y="9773"/>
                    </a:cubicBezTo>
                    <a:cubicBezTo>
                      <a:pt x="1718" y="9773"/>
                      <a:pt x="1732" y="9759"/>
                      <a:pt x="1746" y="9759"/>
                    </a:cubicBezTo>
                    <a:cubicBezTo>
                      <a:pt x="1775" y="9717"/>
                      <a:pt x="1972" y="9576"/>
                      <a:pt x="2042" y="9548"/>
                    </a:cubicBezTo>
                    <a:cubicBezTo>
                      <a:pt x="2084" y="9534"/>
                      <a:pt x="2113" y="9520"/>
                      <a:pt x="2127" y="9520"/>
                    </a:cubicBezTo>
                    <a:cubicBezTo>
                      <a:pt x="2127" y="9506"/>
                      <a:pt x="2155" y="9492"/>
                      <a:pt x="2183" y="9492"/>
                    </a:cubicBezTo>
                    <a:cubicBezTo>
                      <a:pt x="2197" y="9492"/>
                      <a:pt x="2253" y="9464"/>
                      <a:pt x="2338" y="9435"/>
                    </a:cubicBezTo>
                    <a:cubicBezTo>
                      <a:pt x="2352" y="9421"/>
                      <a:pt x="2465" y="9379"/>
                      <a:pt x="2493" y="9379"/>
                    </a:cubicBezTo>
                    <a:cubicBezTo>
                      <a:pt x="2507" y="9365"/>
                      <a:pt x="2563" y="9351"/>
                      <a:pt x="2634" y="9323"/>
                    </a:cubicBezTo>
                    <a:cubicBezTo>
                      <a:pt x="2831" y="9224"/>
                      <a:pt x="2887" y="9196"/>
                      <a:pt x="2958" y="9182"/>
                    </a:cubicBezTo>
                    <a:cubicBezTo>
                      <a:pt x="3042" y="9168"/>
                      <a:pt x="3408" y="9027"/>
                      <a:pt x="3521" y="8971"/>
                    </a:cubicBezTo>
                    <a:cubicBezTo>
                      <a:pt x="3577" y="8943"/>
                      <a:pt x="3676" y="8900"/>
                      <a:pt x="3746" y="8872"/>
                    </a:cubicBezTo>
                    <a:cubicBezTo>
                      <a:pt x="3816" y="8844"/>
                      <a:pt x="3887" y="8802"/>
                      <a:pt x="3901" y="8788"/>
                    </a:cubicBezTo>
                    <a:cubicBezTo>
                      <a:pt x="3929" y="8774"/>
                      <a:pt x="4000" y="8745"/>
                      <a:pt x="4070" y="8703"/>
                    </a:cubicBezTo>
                    <a:cubicBezTo>
                      <a:pt x="4154" y="8661"/>
                      <a:pt x="4225" y="8619"/>
                      <a:pt x="4253" y="8605"/>
                    </a:cubicBezTo>
                    <a:cubicBezTo>
                      <a:pt x="4408" y="8506"/>
                      <a:pt x="4661" y="8365"/>
                      <a:pt x="4732" y="8337"/>
                    </a:cubicBezTo>
                    <a:cubicBezTo>
                      <a:pt x="4943" y="8239"/>
                      <a:pt x="5182" y="8168"/>
                      <a:pt x="5295" y="8154"/>
                    </a:cubicBezTo>
                    <a:cubicBezTo>
                      <a:pt x="5365" y="8140"/>
                      <a:pt x="5492" y="8126"/>
                      <a:pt x="5591" y="8126"/>
                    </a:cubicBezTo>
                    <a:cubicBezTo>
                      <a:pt x="5633" y="8126"/>
                      <a:pt x="5675" y="8112"/>
                      <a:pt x="5703" y="8112"/>
                    </a:cubicBezTo>
                    <a:cubicBezTo>
                      <a:pt x="5760" y="8112"/>
                      <a:pt x="5788" y="8126"/>
                      <a:pt x="5830" y="8154"/>
                    </a:cubicBezTo>
                    <a:cubicBezTo>
                      <a:pt x="5830" y="8168"/>
                      <a:pt x="5830" y="8168"/>
                      <a:pt x="5844" y="8168"/>
                    </a:cubicBezTo>
                    <a:lnTo>
                      <a:pt x="5844" y="8168"/>
                    </a:lnTo>
                    <a:cubicBezTo>
                      <a:pt x="5844" y="8140"/>
                      <a:pt x="5886" y="8140"/>
                      <a:pt x="5886" y="8140"/>
                    </a:cubicBezTo>
                    <a:cubicBezTo>
                      <a:pt x="5915" y="8140"/>
                      <a:pt x="5957" y="8154"/>
                      <a:pt x="5999" y="8168"/>
                    </a:cubicBezTo>
                    <a:cubicBezTo>
                      <a:pt x="6168" y="8210"/>
                      <a:pt x="6309" y="8295"/>
                      <a:pt x="6520" y="8506"/>
                    </a:cubicBezTo>
                    <a:cubicBezTo>
                      <a:pt x="6633" y="8605"/>
                      <a:pt x="6703" y="8661"/>
                      <a:pt x="6717" y="8675"/>
                    </a:cubicBezTo>
                    <a:cubicBezTo>
                      <a:pt x="6745" y="8675"/>
                      <a:pt x="6774" y="8703"/>
                      <a:pt x="6788" y="8717"/>
                    </a:cubicBezTo>
                    <a:cubicBezTo>
                      <a:pt x="6802" y="8717"/>
                      <a:pt x="6858" y="8760"/>
                      <a:pt x="6914" y="8788"/>
                    </a:cubicBezTo>
                    <a:cubicBezTo>
                      <a:pt x="7252" y="8957"/>
                      <a:pt x="7421" y="9069"/>
                      <a:pt x="7464" y="9168"/>
                    </a:cubicBezTo>
                    <a:cubicBezTo>
                      <a:pt x="7492" y="9224"/>
                      <a:pt x="7478" y="9252"/>
                      <a:pt x="7421" y="9365"/>
                    </a:cubicBezTo>
                    <a:cubicBezTo>
                      <a:pt x="7365" y="9492"/>
                      <a:pt x="7337" y="9506"/>
                      <a:pt x="7337" y="9506"/>
                    </a:cubicBezTo>
                    <a:lnTo>
                      <a:pt x="7337" y="9506"/>
                    </a:lnTo>
                    <a:cubicBezTo>
                      <a:pt x="7337" y="9534"/>
                      <a:pt x="7309" y="9562"/>
                      <a:pt x="7295" y="9576"/>
                    </a:cubicBezTo>
                    <a:cubicBezTo>
                      <a:pt x="7281" y="9590"/>
                      <a:pt x="7266" y="9604"/>
                      <a:pt x="7252" y="9604"/>
                    </a:cubicBezTo>
                    <a:cubicBezTo>
                      <a:pt x="7224" y="9604"/>
                      <a:pt x="7210" y="9590"/>
                      <a:pt x="7154" y="9548"/>
                    </a:cubicBezTo>
                    <a:cubicBezTo>
                      <a:pt x="7055" y="9450"/>
                      <a:pt x="6520" y="9168"/>
                      <a:pt x="6393" y="9140"/>
                    </a:cubicBezTo>
                    <a:lnTo>
                      <a:pt x="6253" y="9098"/>
                    </a:lnTo>
                    <a:cubicBezTo>
                      <a:pt x="6210" y="9098"/>
                      <a:pt x="6154" y="9083"/>
                      <a:pt x="6112" y="9069"/>
                    </a:cubicBezTo>
                    <a:cubicBezTo>
                      <a:pt x="6027" y="9055"/>
                      <a:pt x="5534" y="9027"/>
                      <a:pt x="5365" y="9027"/>
                    </a:cubicBezTo>
                    <a:lnTo>
                      <a:pt x="5337" y="9027"/>
                    </a:lnTo>
                    <a:cubicBezTo>
                      <a:pt x="5154" y="9041"/>
                      <a:pt x="4661" y="9083"/>
                      <a:pt x="4619" y="9098"/>
                    </a:cubicBezTo>
                    <a:cubicBezTo>
                      <a:pt x="4450" y="9126"/>
                      <a:pt x="4380" y="9154"/>
                      <a:pt x="4366" y="9168"/>
                    </a:cubicBezTo>
                    <a:cubicBezTo>
                      <a:pt x="4352" y="9182"/>
                      <a:pt x="4309" y="9196"/>
                      <a:pt x="4281" y="9196"/>
                    </a:cubicBezTo>
                    <a:cubicBezTo>
                      <a:pt x="4239" y="9196"/>
                      <a:pt x="4211" y="9210"/>
                      <a:pt x="4197" y="9210"/>
                    </a:cubicBezTo>
                    <a:cubicBezTo>
                      <a:pt x="4211" y="9210"/>
                      <a:pt x="4211" y="9210"/>
                      <a:pt x="4225" y="9210"/>
                    </a:cubicBezTo>
                    <a:cubicBezTo>
                      <a:pt x="4267" y="9210"/>
                      <a:pt x="4309" y="9196"/>
                      <a:pt x="4352" y="9182"/>
                    </a:cubicBezTo>
                    <a:cubicBezTo>
                      <a:pt x="4464" y="9140"/>
                      <a:pt x="5042" y="9112"/>
                      <a:pt x="5520" y="9112"/>
                    </a:cubicBezTo>
                    <a:cubicBezTo>
                      <a:pt x="5886" y="9112"/>
                      <a:pt x="6154" y="9126"/>
                      <a:pt x="6267" y="9154"/>
                    </a:cubicBezTo>
                    <a:cubicBezTo>
                      <a:pt x="6408" y="9182"/>
                      <a:pt x="6562" y="9267"/>
                      <a:pt x="6830" y="9435"/>
                    </a:cubicBezTo>
                    <a:cubicBezTo>
                      <a:pt x="6914" y="9478"/>
                      <a:pt x="6971" y="9520"/>
                      <a:pt x="6985" y="9520"/>
                    </a:cubicBezTo>
                    <a:lnTo>
                      <a:pt x="6971" y="9520"/>
                    </a:lnTo>
                    <a:cubicBezTo>
                      <a:pt x="6999" y="9520"/>
                      <a:pt x="7182" y="9633"/>
                      <a:pt x="7196" y="9661"/>
                    </a:cubicBezTo>
                    <a:cubicBezTo>
                      <a:pt x="7196" y="9675"/>
                      <a:pt x="7182" y="9689"/>
                      <a:pt x="7154" y="9731"/>
                    </a:cubicBezTo>
                    <a:cubicBezTo>
                      <a:pt x="7126" y="9745"/>
                      <a:pt x="7013" y="9858"/>
                      <a:pt x="6971" y="9858"/>
                    </a:cubicBezTo>
                    <a:lnTo>
                      <a:pt x="6971" y="9858"/>
                    </a:lnTo>
                    <a:cubicBezTo>
                      <a:pt x="6957" y="9886"/>
                      <a:pt x="6929" y="9914"/>
                      <a:pt x="6745" y="9999"/>
                    </a:cubicBezTo>
                    <a:cubicBezTo>
                      <a:pt x="6703" y="10013"/>
                      <a:pt x="6520" y="10097"/>
                      <a:pt x="6464" y="10097"/>
                    </a:cubicBezTo>
                    <a:cubicBezTo>
                      <a:pt x="6450" y="10097"/>
                      <a:pt x="6422" y="10111"/>
                      <a:pt x="6393" y="10125"/>
                    </a:cubicBezTo>
                    <a:cubicBezTo>
                      <a:pt x="6309" y="10168"/>
                      <a:pt x="6196" y="10196"/>
                      <a:pt x="6013" y="10196"/>
                    </a:cubicBezTo>
                    <a:cubicBezTo>
                      <a:pt x="5830" y="10196"/>
                      <a:pt x="5675" y="10210"/>
                      <a:pt x="5408" y="10252"/>
                    </a:cubicBezTo>
                    <a:cubicBezTo>
                      <a:pt x="5337" y="10266"/>
                      <a:pt x="5225" y="10280"/>
                      <a:pt x="5196" y="10280"/>
                    </a:cubicBezTo>
                    <a:cubicBezTo>
                      <a:pt x="5084" y="10280"/>
                      <a:pt x="4929" y="10351"/>
                      <a:pt x="4816" y="10463"/>
                    </a:cubicBezTo>
                    <a:cubicBezTo>
                      <a:pt x="4788" y="10492"/>
                      <a:pt x="4718" y="10548"/>
                      <a:pt x="4661" y="10604"/>
                    </a:cubicBezTo>
                    <a:cubicBezTo>
                      <a:pt x="4506" y="10717"/>
                      <a:pt x="4394" y="10815"/>
                      <a:pt x="4225" y="10984"/>
                    </a:cubicBezTo>
                    <a:cubicBezTo>
                      <a:pt x="4154" y="11069"/>
                      <a:pt x="4014" y="11196"/>
                      <a:pt x="3929" y="11266"/>
                    </a:cubicBezTo>
                    <a:cubicBezTo>
                      <a:pt x="3605" y="11548"/>
                      <a:pt x="3521" y="11632"/>
                      <a:pt x="3380" y="11787"/>
                    </a:cubicBezTo>
                    <a:lnTo>
                      <a:pt x="3211" y="11942"/>
                    </a:lnTo>
                    <a:lnTo>
                      <a:pt x="3028" y="11942"/>
                    </a:lnTo>
                    <a:cubicBezTo>
                      <a:pt x="2845" y="11928"/>
                      <a:pt x="2704" y="11886"/>
                      <a:pt x="2451" y="11787"/>
                    </a:cubicBezTo>
                    <a:cubicBezTo>
                      <a:pt x="2211" y="11703"/>
                      <a:pt x="2042" y="11660"/>
                      <a:pt x="1887" y="11660"/>
                    </a:cubicBezTo>
                    <a:cubicBezTo>
                      <a:pt x="1535" y="11632"/>
                      <a:pt x="1423" y="11604"/>
                      <a:pt x="1296" y="11520"/>
                    </a:cubicBezTo>
                    <a:cubicBezTo>
                      <a:pt x="1240" y="11477"/>
                      <a:pt x="1113" y="11365"/>
                      <a:pt x="1014" y="11266"/>
                    </a:cubicBezTo>
                    <a:cubicBezTo>
                      <a:pt x="662" y="10914"/>
                      <a:pt x="662" y="10914"/>
                      <a:pt x="324" y="10773"/>
                    </a:cubicBezTo>
                    <a:lnTo>
                      <a:pt x="198" y="10717"/>
                    </a:lnTo>
                    <a:lnTo>
                      <a:pt x="324" y="10675"/>
                    </a:lnTo>
                    <a:cubicBezTo>
                      <a:pt x="366" y="10661"/>
                      <a:pt x="437" y="10647"/>
                      <a:pt x="507" y="10647"/>
                    </a:cubicBezTo>
                    <a:cubicBezTo>
                      <a:pt x="606" y="10632"/>
                      <a:pt x="719" y="10618"/>
                      <a:pt x="1085" y="10506"/>
                    </a:cubicBezTo>
                    <a:cubicBezTo>
                      <a:pt x="1240" y="10478"/>
                      <a:pt x="1380" y="10421"/>
                      <a:pt x="1423" y="10407"/>
                    </a:cubicBezTo>
                    <a:cubicBezTo>
                      <a:pt x="1676" y="10294"/>
                      <a:pt x="1887" y="10196"/>
                      <a:pt x="1958" y="10154"/>
                    </a:cubicBezTo>
                    <a:cubicBezTo>
                      <a:pt x="2014" y="10125"/>
                      <a:pt x="2155" y="10055"/>
                      <a:pt x="2282" y="9985"/>
                    </a:cubicBezTo>
                    <a:cubicBezTo>
                      <a:pt x="2634" y="9816"/>
                      <a:pt x="2873" y="9703"/>
                      <a:pt x="2958" y="9647"/>
                    </a:cubicBezTo>
                    <a:cubicBezTo>
                      <a:pt x="2943" y="9647"/>
                      <a:pt x="2929" y="9661"/>
                      <a:pt x="2915" y="9661"/>
                    </a:cubicBezTo>
                    <a:cubicBezTo>
                      <a:pt x="2887" y="9675"/>
                      <a:pt x="2831" y="9689"/>
                      <a:pt x="2803" y="9703"/>
                    </a:cubicBezTo>
                    <a:cubicBezTo>
                      <a:pt x="2774" y="9717"/>
                      <a:pt x="2662" y="9745"/>
                      <a:pt x="2549" y="9788"/>
                    </a:cubicBezTo>
                    <a:cubicBezTo>
                      <a:pt x="2436" y="9830"/>
                      <a:pt x="2324" y="9872"/>
                      <a:pt x="2282" y="9886"/>
                    </a:cubicBezTo>
                    <a:cubicBezTo>
                      <a:pt x="2197" y="9900"/>
                      <a:pt x="2099" y="9942"/>
                      <a:pt x="1690" y="10154"/>
                    </a:cubicBezTo>
                    <a:cubicBezTo>
                      <a:pt x="1465" y="10252"/>
                      <a:pt x="1225" y="10365"/>
                      <a:pt x="1141" y="10393"/>
                    </a:cubicBezTo>
                    <a:cubicBezTo>
                      <a:pt x="1056" y="10421"/>
                      <a:pt x="958" y="10449"/>
                      <a:pt x="930" y="10463"/>
                    </a:cubicBezTo>
                    <a:cubicBezTo>
                      <a:pt x="831" y="10506"/>
                      <a:pt x="634" y="10562"/>
                      <a:pt x="479" y="10576"/>
                    </a:cubicBezTo>
                    <a:cubicBezTo>
                      <a:pt x="395" y="10590"/>
                      <a:pt x="310" y="10618"/>
                      <a:pt x="296" y="10618"/>
                    </a:cubicBezTo>
                    <a:cubicBezTo>
                      <a:pt x="268" y="10647"/>
                      <a:pt x="254" y="10647"/>
                      <a:pt x="240" y="10647"/>
                    </a:cubicBezTo>
                    <a:cubicBezTo>
                      <a:pt x="226" y="10647"/>
                      <a:pt x="226" y="10632"/>
                      <a:pt x="212" y="10632"/>
                    </a:cubicBezTo>
                    <a:cubicBezTo>
                      <a:pt x="212" y="10604"/>
                      <a:pt x="226" y="10590"/>
                      <a:pt x="282" y="10548"/>
                    </a:cubicBezTo>
                    <a:cubicBezTo>
                      <a:pt x="296" y="10534"/>
                      <a:pt x="366" y="10506"/>
                      <a:pt x="381" y="10506"/>
                    </a:cubicBezTo>
                    <a:cubicBezTo>
                      <a:pt x="381" y="10506"/>
                      <a:pt x="395" y="10492"/>
                      <a:pt x="409" y="10478"/>
                    </a:cubicBezTo>
                    <a:cubicBezTo>
                      <a:pt x="409" y="10463"/>
                      <a:pt x="423" y="10463"/>
                      <a:pt x="437" y="10463"/>
                    </a:cubicBezTo>
                    <a:cubicBezTo>
                      <a:pt x="324" y="10506"/>
                      <a:pt x="141" y="10604"/>
                      <a:pt x="113" y="10632"/>
                    </a:cubicBezTo>
                    <a:cubicBezTo>
                      <a:pt x="99" y="10661"/>
                      <a:pt x="71" y="10689"/>
                      <a:pt x="43" y="10689"/>
                    </a:cubicBezTo>
                    <a:cubicBezTo>
                      <a:pt x="29" y="10689"/>
                      <a:pt x="14" y="10689"/>
                      <a:pt x="14" y="10703"/>
                    </a:cubicBezTo>
                    <a:cubicBezTo>
                      <a:pt x="14" y="10717"/>
                      <a:pt x="0" y="10717"/>
                      <a:pt x="14" y="10731"/>
                    </a:cubicBezTo>
                    <a:cubicBezTo>
                      <a:pt x="14" y="10731"/>
                      <a:pt x="57" y="10745"/>
                      <a:pt x="113" y="10759"/>
                    </a:cubicBezTo>
                    <a:cubicBezTo>
                      <a:pt x="155" y="10773"/>
                      <a:pt x="282" y="10830"/>
                      <a:pt x="395" y="10872"/>
                    </a:cubicBezTo>
                    <a:cubicBezTo>
                      <a:pt x="592" y="10970"/>
                      <a:pt x="648" y="11027"/>
                      <a:pt x="1000" y="11407"/>
                    </a:cubicBezTo>
                    <a:cubicBezTo>
                      <a:pt x="1071" y="11477"/>
                      <a:pt x="1155" y="11562"/>
                      <a:pt x="1197" y="11590"/>
                    </a:cubicBezTo>
                    <a:cubicBezTo>
                      <a:pt x="1240" y="11604"/>
                      <a:pt x="1282" y="11646"/>
                      <a:pt x="1310" y="11674"/>
                    </a:cubicBezTo>
                    <a:cubicBezTo>
                      <a:pt x="1352" y="11703"/>
                      <a:pt x="1465" y="11731"/>
                      <a:pt x="1606" y="11745"/>
                    </a:cubicBezTo>
                    <a:lnTo>
                      <a:pt x="1887" y="11773"/>
                    </a:lnTo>
                    <a:cubicBezTo>
                      <a:pt x="2000" y="11787"/>
                      <a:pt x="2155" y="11815"/>
                      <a:pt x="2225" y="11829"/>
                    </a:cubicBezTo>
                    <a:cubicBezTo>
                      <a:pt x="2282" y="11843"/>
                      <a:pt x="2366" y="11872"/>
                      <a:pt x="2408" y="11872"/>
                    </a:cubicBezTo>
                    <a:cubicBezTo>
                      <a:pt x="2451" y="11886"/>
                      <a:pt x="2493" y="11900"/>
                      <a:pt x="2507" y="11914"/>
                    </a:cubicBezTo>
                    <a:cubicBezTo>
                      <a:pt x="2549" y="11928"/>
                      <a:pt x="2774" y="11970"/>
                      <a:pt x="2929" y="11970"/>
                    </a:cubicBezTo>
                    <a:lnTo>
                      <a:pt x="2958" y="11970"/>
                    </a:lnTo>
                    <a:cubicBezTo>
                      <a:pt x="3000" y="11970"/>
                      <a:pt x="3014" y="11970"/>
                      <a:pt x="3042" y="11970"/>
                    </a:cubicBezTo>
                    <a:cubicBezTo>
                      <a:pt x="3098" y="11970"/>
                      <a:pt x="3141" y="11970"/>
                      <a:pt x="3155" y="11998"/>
                    </a:cubicBezTo>
                    <a:cubicBezTo>
                      <a:pt x="3155" y="12027"/>
                      <a:pt x="3141" y="12041"/>
                      <a:pt x="3126" y="12069"/>
                    </a:cubicBezTo>
                    <a:cubicBezTo>
                      <a:pt x="3056" y="12167"/>
                      <a:pt x="2929" y="12435"/>
                      <a:pt x="2873" y="12562"/>
                    </a:cubicBezTo>
                    <a:cubicBezTo>
                      <a:pt x="2845" y="12632"/>
                      <a:pt x="2817" y="12787"/>
                      <a:pt x="2789" y="12914"/>
                    </a:cubicBezTo>
                    <a:cubicBezTo>
                      <a:pt x="2746" y="13125"/>
                      <a:pt x="2634" y="13463"/>
                      <a:pt x="2591" y="13561"/>
                    </a:cubicBezTo>
                    <a:cubicBezTo>
                      <a:pt x="2549" y="13618"/>
                      <a:pt x="2465" y="13899"/>
                      <a:pt x="2465" y="13942"/>
                    </a:cubicBezTo>
                    <a:cubicBezTo>
                      <a:pt x="2465" y="13956"/>
                      <a:pt x="2451" y="13998"/>
                      <a:pt x="2436" y="14012"/>
                    </a:cubicBezTo>
                    <a:cubicBezTo>
                      <a:pt x="2436" y="14012"/>
                      <a:pt x="2422" y="14054"/>
                      <a:pt x="2408" y="14111"/>
                    </a:cubicBezTo>
                    <a:cubicBezTo>
                      <a:pt x="2394" y="14153"/>
                      <a:pt x="2380" y="14251"/>
                      <a:pt x="2352" y="14308"/>
                    </a:cubicBezTo>
                    <a:cubicBezTo>
                      <a:pt x="2310" y="14477"/>
                      <a:pt x="2296" y="14758"/>
                      <a:pt x="2338" y="14885"/>
                    </a:cubicBezTo>
                    <a:cubicBezTo>
                      <a:pt x="2380" y="15012"/>
                      <a:pt x="2563" y="15477"/>
                      <a:pt x="2591" y="15505"/>
                    </a:cubicBezTo>
                    <a:cubicBezTo>
                      <a:pt x="2591" y="15505"/>
                      <a:pt x="2605" y="15519"/>
                      <a:pt x="2605" y="15519"/>
                    </a:cubicBezTo>
                    <a:cubicBezTo>
                      <a:pt x="2634" y="15519"/>
                      <a:pt x="2676" y="15462"/>
                      <a:pt x="2718" y="15308"/>
                    </a:cubicBezTo>
                    <a:cubicBezTo>
                      <a:pt x="2746" y="15153"/>
                      <a:pt x="2817" y="14998"/>
                      <a:pt x="2901" y="14899"/>
                    </a:cubicBezTo>
                    <a:cubicBezTo>
                      <a:pt x="2958" y="14843"/>
                      <a:pt x="3098" y="14716"/>
                      <a:pt x="3141" y="14716"/>
                    </a:cubicBezTo>
                    <a:cubicBezTo>
                      <a:pt x="3141" y="14716"/>
                      <a:pt x="3155" y="14716"/>
                      <a:pt x="3169" y="14702"/>
                    </a:cubicBezTo>
                    <a:cubicBezTo>
                      <a:pt x="3183" y="14674"/>
                      <a:pt x="3295" y="14646"/>
                      <a:pt x="3338" y="14618"/>
                    </a:cubicBezTo>
                    <a:cubicBezTo>
                      <a:pt x="3422" y="14603"/>
                      <a:pt x="3507" y="14575"/>
                      <a:pt x="3521" y="14561"/>
                    </a:cubicBezTo>
                    <a:cubicBezTo>
                      <a:pt x="3549" y="14561"/>
                      <a:pt x="3591" y="14547"/>
                      <a:pt x="3633" y="14533"/>
                    </a:cubicBezTo>
                    <a:cubicBezTo>
                      <a:pt x="3704" y="14519"/>
                      <a:pt x="4070" y="14336"/>
                      <a:pt x="4154" y="14266"/>
                    </a:cubicBezTo>
                    <a:cubicBezTo>
                      <a:pt x="4338" y="14139"/>
                      <a:pt x="4422" y="14082"/>
                      <a:pt x="4619" y="13984"/>
                    </a:cubicBezTo>
                    <a:cubicBezTo>
                      <a:pt x="4633" y="13970"/>
                      <a:pt x="4844" y="13857"/>
                      <a:pt x="4873" y="13857"/>
                    </a:cubicBezTo>
                    <a:cubicBezTo>
                      <a:pt x="4887" y="13857"/>
                      <a:pt x="4957" y="13843"/>
                      <a:pt x="5028" y="13801"/>
                    </a:cubicBezTo>
                    <a:cubicBezTo>
                      <a:pt x="5098" y="13773"/>
                      <a:pt x="5154" y="13744"/>
                      <a:pt x="5168" y="13744"/>
                    </a:cubicBezTo>
                    <a:lnTo>
                      <a:pt x="5168" y="13744"/>
                    </a:lnTo>
                    <a:cubicBezTo>
                      <a:pt x="5182" y="13744"/>
                      <a:pt x="5239" y="13702"/>
                      <a:pt x="5351" y="13646"/>
                    </a:cubicBezTo>
                    <a:cubicBezTo>
                      <a:pt x="5605" y="13491"/>
                      <a:pt x="5746" y="13322"/>
                      <a:pt x="5886" y="13054"/>
                    </a:cubicBezTo>
                    <a:cubicBezTo>
                      <a:pt x="6027" y="12787"/>
                      <a:pt x="6084" y="12562"/>
                      <a:pt x="6084" y="12393"/>
                    </a:cubicBezTo>
                    <a:cubicBezTo>
                      <a:pt x="6084" y="12393"/>
                      <a:pt x="6084" y="12350"/>
                      <a:pt x="6098" y="12322"/>
                    </a:cubicBezTo>
                    <a:cubicBezTo>
                      <a:pt x="6112" y="12322"/>
                      <a:pt x="6112" y="12322"/>
                      <a:pt x="6126" y="12322"/>
                    </a:cubicBezTo>
                    <a:cubicBezTo>
                      <a:pt x="6154" y="12322"/>
                      <a:pt x="6168" y="12336"/>
                      <a:pt x="6168" y="12379"/>
                    </a:cubicBezTo>
                    <a:cubicBezTo>
                      <a:pt x="6168" y="12393"/>
                      <a:pt x="6182" y="12449"/>
                      <a:pt x="6210" y="12519"/>
                    </a:cubicBezTo>
                    <a:cubicBezTo>
                      <a:pt x="6224" y="12590"/>
                      <a:pt x="6253" y="12688"/>
                      <a:pt x="6267" y="12731"/>
                    </a:cubicBezTo>
                    <a:cubicBezTo>
                      <a:pt x="6281" y="12787"/>
                      <a:pt x="6295" y="12815"/>
                      <a:pt x="6309" y="12815"/>
                    </a:cubicBezTo>
                    <a:cubicBezTo>
                      <a:pt x="6323" y="12815"/>
                      <a:pt x="6365" y="12829"/>
                      <a:pt x="6393" y="12843"/>
                    </a:cubicBezTo>
                    <a:cubicBezTo>
                      <a:pt x="6393" y="12843"/>
                      <a:pt x="6408" y="12857"/>
                      <a:pt x="6422" y="12857"/>
                    </a:cubicBezTo>
                    <a:lnTo>
                      <a:pt x="6436" y="12857"/>
                    </a:lnTo>
                    <a:cubicBezTo>
                      <a:pt x="6436" y="12857"/>
                      <a:pt x="6436" y="12857"/>
                      <a:pt x="6436" y="12857"/>
                    </a:cubicBezTo>
                    <a:cubicBezTo>
                      <a:pt x="6379" y="12829"/>
                      <a:pt x="6323" y="12759"/>
                      <a:pt x="6309" y="12702"/>
                    </a:cubicBezTo>
                    <a:cubicBezTo>
                      <a:pt x="6309" y="12660"/>
                      <a:pt x="6281" y="12590"/>
                      <a:pt x="6267" y="12533"/>
                    </a:cubicBezTo>
                    <a:cubicBezTo>
                      <a:pt x="6239" y="12477"/>
                      <a:pt x="6224" y="12407"/>
                      <a:pt x="6224" y="12393"/>
                    </a:cubicBezTo>
                    <a:cubicBezTo>
                      <a:pt x="6224" y="12364"/>
                      <a:pt x="6154" y="12167"/>
                      <a:pt x="6098" y="12041"/>
                    </a:cubicBezTo>
                    <a:cubicBezTo>
                      <a:pt x="6070" y="11970"/>
                      <a:pt x="6013" y="11773"/>
                      <a:pt x="5985" y="11660"/>
                    </a:cubicBezTo>
                    <a:cubicBezTo>
                      <a:pt x="5971" y="11548"/>
                      <a:pt x="5971" y="11534"/>
                      <a:pt x="5957" y="11463"/>
                    </a:cubicBezTo>
                    <a:cubicBezTo>
                      <a:pt x="5943" y="11421"/>
                      <a:pt x="5858" y="11210"/>
                      <a:pt x="5830" y="11153"/>
                    </a:cubicBezTo>
                    <a:cubicBezTo>
                      <a:pt x="5816" y="11125"/>
                      <a:pt x="5802" y="11097"/>
                      <a:pt x="5802" y="11069"/>
                    </a:cubicBezTo>
                    <a:cubicBezTo>
                      <a:pt x="5802" y="11055"/>
                      <a:pt x="5788" y="11027"/>
                      <a:pt x="5774" y="10999"/>
                    </a:cubicBezTo>
                    <a:cubicBezTo>
                      <a:pt x="5689" y="10815"/>
                      <a:pt x="5675" y="10703"/>
                      <a:pt x="5746" y="10576"/>
                    </a:cubicBezTo>
                    <a:cubicBezTo>
                      <a:pt x="5788" y="10520"/>
                      <a:pt x="5929" y="10393"/>
                      <a:pt x="5985" y="10379"/>
                    </a:cubicBezTo>
                    <a:cubicBezTo>
                      <a:pt x="5999" y="10379"/>
                      <a:pt x="6041" y="10351"/>
                      <a:pt x="6098" y="10323"/>
                    </a:cubicBezTo>
                    <a:cubicBezTo>
                      <a:pt x="6140" y="10294"/>
                      <a:pt x="6210" y="10266"/>
                      <a:pt x="6239" y="10266"/>
                    </a:cubicBezTo>
                    <a:cubicBezTo>
                      <a:pt x="6239" y="10266"/>
                      <a:pt x="6323" y="10238"/>
                      <a:pt x="6436" y="10196"/>
                    </a:cubicBezTo>
                    <a:cubicBezTo>
                      <a:pt x="6605" y="10125"/>
                      <a:pt x="6661" y="10111"/>
                      <a:pt x="6774" y="10055"/>
                    </a:cubicBezTo>
                    <a:cubicBezTo>
                      <a:pt x="6788" y="10041"/>
                      <a:pt x="6844" y="10027"/>
                      <a:pt x="6886" y="9999"/>
                    </a:cubicBezTo>
                    <a:cubicBezTo>
                      <a:pt x="6929" y="9971"/>
                      <a:pt x="6999" y="9928"/>
                      <a:pt x="7041" y="9900"/>
                    </a:cubicBezTo>
                    <a:cubicBezTo>
                      <a:pt x="7083" y="9886"/>
                      <a:pt x="7112" y="9858"/>
                      <a:pt x="7112" y="9844"/>
                    </a:cubicBezTo>
                    <a:cubicBezTo>
                      <a:pt x="7126" y="9816"/>
                      <a:pt x="7154" y="9802"/>
                      <a:pt x="7168" y="9802"/>
                    </a:cubicBezTo>
                    <a:cubicBezTo>
                      <a:pt x="7182" y="9802"/>
                      <a:pt x="7238" y="9759"/>
                      <a:pt x="7351" y="9590"/>
                    </a:cubicBezTo>
                    <a:cubicBezTo>
                      <a:pt x="7393" y="9534"/>
                      <a:pt x="7506" y="9407"/>
                      <a:pt x="7604" y="9323"/>
                    </a:cubicBezTo>
                    <a:cubicBezTo>
                      <a:pt x="7689" y="9238"/>
                      <a:pt x="7745" y="9182"/>
                      <a:pt x="7745" y="9168"/>
                    </a:cubicBezTo>
                    <a:cubicBezTo>
                      <a:pt x="7745" y="9154"/>
                      <a:pt x="7759" y="9154"/>
                      <a:pt x="7759" y="9154"/>
                    </a:cubicBezTo>
                    <a:cubicBezTo>
                      <a:pt x="7759" y="9140"/>
                      <a:pt x="7788" y="9140"/>
                      <a:pt x="7788" y="9140"/>
                    </a:cubicBezTo>
                    <a:cubicBezTo>
                      <a:pt x="7802" y="9140"/>
                      <a:pt x="7816" y="9140"/>
                      <a:pt x="7816" y="9140"/>
                    </a:cubicBezTo>
                    <a:cubicBezTo>
                      <a:pt x="7830" y="9140"/>
                      <a:pt x="7830" y="9140"/>
                      <a:pt x="7830" y="9140"/>
                    </a:cubicBezTo>
                    <a:lnTo>
                      <a:pt x="7844" y="9140"/>
                    </a:lnTo>
                    <a:cubicBezTo>
                      <a:pt x="7844" y="9112"/>
                      <a:pt x="7872" y="9098"/>
                      <a:pt x="7900" y="9083"/>
                    </a:cubicBezTo>
                    <a:cubicBezTo>
                      <a:pt x="7928" y="9069"/>
                      <a:pt x="7985" y="9041"/>
                      <a:pt x="8027" y="9013"/>
                    </a:cubicBezTo>
                    <a:cubicBezTo>
                      <a:pt x="8294" y="8844"/>
                      <a:pt x="8407" y="8774"/>
                      <a:pt x="8421" y="8760"/>
                    </a:cubicBezTo>
                    <a:cubicBezTo>
                      <a:pt x="8435" y="8745"/>
                      <a:pt x="8449" y="8731"/>
                      <a:pt x="8478" y="8717"/>
                    </a:cubicBezTo>
                    <a:cubicBezTo>
                      <a:pt x="8492" y="8703"/>
                      <a:pt x="8534" y="8675"/>
                      <a:pt x="8576" y="8647"/>
                    </a:cubicBezTo>
                    <a:cubicBezTo>
                      <a:pt x="8675" y="8591"/>
                      <a:pt x="8928" y="8450"/>
                      <a:pt x="9083" y="8365"/>
                    </a:cubicBezTo>
                    <a:cubicBezTo>
                      <a:pt x="9139" y="8337"/>
                      <a:pt x="9168" y="8323"/>
                      <a:pt x="9224" y="8323"/>
                    </a:cubicBezTo>
                    <a:cubicBezTo>
                      <a:pt x="9252" y="8323"/>
                      <a:pt x="9280" y="8337"/>
                      <a:pt x="9308" y="8337"/>
                    </a:cubicBezTo>
                    <a:cubicBezTo>
                      <a:pt x="9379" y="8337"/>
                      <a:pt x="9449" y="8351"/>
                      <a:pt x="9463" y="8351"/>
                    </a:cubicBezTo>
                    <a:cubicBezTo>
                      <a:pt x="9463" y="8351"/>
                      <a:pt x="9534" y="8337"/>
                      <a:pt x="9618" y="8323"/>
                    </a:cubicBezTo>
                    <a:cubicBezTo>
                      <a:pt x="9703" y="8309"/>
                      <a:pt x="9787" y="8309"/>
                      <a:pt x="9858" y="8309"/>
                    </a:cubicBezTo>
                    <a:cubicBezTo>
                      <a:pt x="9942" y="8309"/>
                      <a:pt x="10055" y="8309"/>
                      <a:pt x="10097" y="8351"/>
                    </a:cubicBezTo>
                    <a:cubicBezTo>
                      <a:pt x="10111" y="8365"/>
                      <a:pt x="10195" y="8408"/>
                      <a:pt x="10294" y="8450"/>
                    </a:cubicBezTo>
                    <a:cubicBezTo>
                      <a:pt x="10421" y="8506"/>
                      <a:pt x="10505" y="8534"/>
                      <a:pt x="10632" y="8534"/>
                    </a:cubicBezTo>
                    <a:cubicBezTo>
                      <a:pt x="10970" y="8576"/>
                      <a:pt x="11139" y="8633"/>
                      <a:pt x="11209" y="8745"/>
                    </a:cubicBezTo>
                    <a:cubicBezTo>
                      <a:pt x="11294" y="8858"/>
                      <a:pt x="11238" y="8929"/>
                      <a:pt x="11125" y="9041"/>
                    </a:cubicBezTo>
                    <a:cubicBezTo>
                      <a:pt x="11069" y="9098"/>
                      <a:pt x="10984" y="9182"/>
                      <a:pt x="10956" y="9238"/>
                    </a:cubicBezTo>
                    <a:cubicBezTo>
                      <a:pt x="10829" y="9435"/>
                      <a:pt x="10745" y="9548"/>
                      <a:pt x="10576" y="9717"/>
                    </a:cubicBezTo>
                    <a:cubicBezTo>
                      <a:pt x="10562" y="9745"/>
                      <a:pt x="10477" y="9858"/>
                      <a:pt x="10393" y="9942"/>
                    </a:cubicBezTo>
                    <a:cubicBezTo>
                      <a:pt x="10111" y="10309"/>
                      <a:pt x="9759" y="10590"/>
                      <a:pt x="9365" y="10787"/>
                    </a:cubicBezTo>
                    <a:cubicBezTo>
                      <a:pt x="9196" y="10886"/>
                      <a:pt x="9139" y="10956"/>
                      <a:pt x="9125" y="11069"/>
                    </a:cubicBezTo>
                    <a:cubicBezTo>
                      <a:pt x="9111" y="11153"/>
                      <a:pt x="9111" y="11196"/>
                      <a:pt x="9139" y="11224"/>
                    </a:cubicBezTo>
                    <a:cubicBezTo>
                      <a:pt x="9238" y="11407"/>
                      <a:pt x="9238" y="11435"/>
                      <a:pt x="9224" y="11449"/>
                    </a:cubicBezTo>
                    <a:cubicBezTo>
                      <a:pt x="9224" y="11463"/>
                      <a:pt x="9210" y="11463"/>
                      <a:pt x="9210" y="11463"/>
                    </a:cubicBezTo>
                    <a:cubicBezTo>
                      <a:pt x="9196" y="11463"/>
                      <a:pt x="9182" y="11463"/>
                      <a:pt x="9139" y="11435"/>
                    </a:cubicBezTo>
                    <a:cubicBezTo>
                      <a:pt x="9083" y="11393"/>
                      <a:pt x="8956" y="11351"/>
                      <a:pt x="8886" y="11351"/>
                    </a:cubicBezTo>
                    <a:cubicBezTo>
                      <a:pt x="8872" y="11351"/>
                      <a:pt x="8872" y="11351"/>
                      <a:pt x="8858" y="11351"/>
                    </a:cubicBezTo>
                    <a:cubicBezTo>
                      <a:pt x="8815" y="11365"/>
                      <a:pt x="8703" y="11365"/>
                      <a:pt x="8604" y="11379"/>
                    </a:cubicBezTo>
                    <a:cubicBezTo>
                      <a:pt x="8351" y="11393"/>
                      <a:pt x="8154" y="11449"/>
                      <a:pt x="7844" y="11618"/>
                    </a:cubicBezTo>
                    <a:cubicBezTo>
                      <a:pt x="7802" y="11632"/>
                      <a:pt x="7731" y="11689"/>
                      <a:pt x="7675" y="11745"/>
                    </a:cubicBezTo>
                    <a:cubicBezTo>
                      <a:pt x="7562" y="11872"/>
                      <a:pt x="7266" y="12238"/>
                      <a:pt x="7224" y="12336"/>
                    </a:cubicBezTo>
                    <a:cubicBezTo>
                      <a:pt x="7196" y="12379"/>
                      <a:pt x="7154" y="12449"/>
                      <a:pt x="7112" y="12505"/>
                    </a:cubicBezTo>
                    <a:cubicBezTo>
                      <a:pt x="7069" y="12562"/>
                      <a:pt x="7013" y="12660"/>
                      <a:pt x="6985" y="12731"/>
                    </a:cubicBezTo>
                    <a:cubicBezTo>
                      <a:pt x="6957" y="12787"/>
                      <a:pt x="6914" y="12871"/>
                      <a:pt x="6886" y="12900"/>
                    </a:cubicBezTo>
                    <a:cubicBezTo>
                      <a:pt x="6844" y="12914"/>
                      <a:pt x="6802" y="12942"/>
                      <a:pt x="6731" y="12942"/>
                    </a:cubicBezTo>
                    <a:cubicBezTo>
                      <a:pt x="6675" y="12942"/>
                      <a:pt x="6619" y="12928"/>
                      <a:pt x="6576" y="12900"/>
                    </a:cubicBezTo>
                    <a:cubicBezTo>
                      <a:pt x="6534" y="12871"/>
                      <a:pt x="6492" y="12871"/>
                      <a:pt x="6492" y="12871"/>
                    </a:cubicBezTo>
                    <a:lnTo>
                      <a:pt x="6492" y="12871"/>
                    </a:lnTo>
                    <a:cubicBezTo>
                      <a:pt x="6492" y="12871"/>
                      <a:pt x="6492" y="12871"/>
                      <a:pt x="6492" y="12871"/>
                    </a:cubicBezTo>
                    <a:cubicBezTo>
                      <a:pt x="6492" y="12886"/>
                      <a:pt x="6506" y="12886"/>
                      <a:pt x="6520" y="12886"/>
                    </a:cubicBezTo>
                    <a:cubicBezTo>
                      <a:pt x="6548" y="12900"/>
                      <a:pt x="6576" y="12914"/>
                      <a:pt x="6591" y="12928"/>
                    </a:cubicBezTo>
                    <a:cubicBezTo>
                      <a:pt x="6605" y="12942"/>
                      <a:pt x="6647" y="12942"/>
                      <a:pt x="6703" y="12956"/>
                    </a:cubicBezTo>
                    <a:cubicBezTo>
                      <a:pt x="6731" y="12956"/>
                      <a:pt x="6760" y="12956"/>
                      <a:pt x="6774" y="12956"/>
                    </a:cubicBezTo>
                    <a:cubicBezTo>
                      <a:pt x="6816" y="12956"/>
                      <a:pt x="6816" y="12956"/>
                      <a:pt x="6816" y="12942"/>
                    </a:cubicBezTo>
                    <a:cubicBezTo>
                      <a:pt x="6830" y="12928"/>
                      <a:pt x="6844" y="12914"/>
                      <a:pt x="6872" y="12914"/>
                    </a:cubicBezTo>
                    <a:cubicBezTo>
                      <a:pt x="6872" y="12914"/>
                      <a:pt x="6886" y="12914"/>
                      <a:pt x="6886" y="12914"/>
                    </a:cubicBezTo>
                    <a:cubicBezTo>
                      <a:pt x="6900" y="12914"/>
                      <a:pt x="6943" y="12871"/>
                      <a:pt x="6985" y="12787"/>
                    </a:cubicBezTo>
                    <a:cubicBezTo>
                      <a:pt x="7041" y="12688"/>
                      <a:pt x="7112" y="12562"/>
                      <a:pt x="7196" y="12463"/>
                    </a:cubicBezTo>
                    <a:cubicBezTo>
                      <a:pt x="7238" y="12421"/>
                      <a:pt x="7266" y="12379"/>
                      <a:pt x="7266" y="12364"/>
                    </a:cubicBezTo>
                    <a:cubicBezTo>
                      <a:pt x="7266" y="12336"/>
                      <a:pt x="7309" y="12280"/>
                      <a:pt x="7323" y="12266"/>
                    </a:cubicBezTo>
                    <a:cubicBezTo>
                      <a:pt x="7365" y="12224"/>
                      <a:pt x="7421" y="12153"/>
                      <a:pt x="7464" y="12097"/>
                    </a:cubicBezTo>
                    <a:cubicBezTo>
                      <a:pt x="7703" y="11815"/>
                      <a:pt x="7759" y="11759"/>
                      <a:pt x="7886" y="11689"/>
                    </a:cubicBezTo>
                    <a:cubicBezTo>
                      <a:pt x="8125" y="11548"/>
                      <a:pt x="8590" y="11421"/>
                      <a:pt x="8872" y="11421"/>
                    </a:cubicBezTo>
                    <a:cubicBezTo>
                      <a:pt x="9069" y="11421"/>
                      <a:pt x="9294" y="11534"/>
                      <a:pt x="9449" y="11717"/>
                    </a:cubicBezTo>
                    <a:cubicBezTo>
                      <a:pt x="9463" y="11745"/>
                      <a:pt x="9505" y="11787"/>
                      <a:pt x="9520" y="11801"/>
                    </a:cubicBezTo>
                    <a:cubicBezTo>
                      <a:pt x="9604" y="11858"/>
                      <a:pt x="9745" y="12069"/>
                      <a:pt x="9843" y="12252"/>
                    </a:cubicBezTo>
                    <a:cubicBezTo>
                      <a:pt x="9900" y="12350"/>
                      <a:pt x="9956" y="12449"/>
                      <a:pt x="9970" y="12477"/>
                    </a:cubicBezTo>
                    <a:cubicBezTo>
                      <a:pt x="9984" y="12491"/>
                      <a:pt x="10012" y="12548"/>
                      <a:pt x="10041" y="12590"/>
                    </a:cubicBezTo>
                    <a:cubicBezTo>
                      <a:pt x="10055" y="12646"/>
                      <a:pt x="10139" y="12745"/>
                      <a:pt x="10224" y="12815"/>
                    </a:cubicBezTo>
                    <a:cubicBezTo>
                      <a:pt x="10379" y="12970"/>
                      <a:pt x="10435" y="13026"/>
                      <a:pt x="10562" y="13097"/>
                    </a:cubicBezTo>
                    <a:cubicBezTo>
                      <a:pt x="10660" y="13167"/>
                      <a:pt x="10674" y="13167"/>
                      <a:pt x="10829" y="13266"/>
                    </a:cubicBezTo>
                    <a:cubicBezTo>
                      <a:pt x="10900" y="13308"/>
                      <a:pt x="10998" y="13378"/>
                      <a:pt x="11054" y="13421"/>
                    </a:cubicBezTo>
                    <a:cubicBezTo>
                      <a:pt x="11111" y="13477"/>
                      <a:pt x="11167" y="13491"/>
                      <a:pt x="11181" y="13505"/>
                    </a:cubicBezTo>
                    <a:lnTo>
                      <a:pt x="11181" y="13505"/>
                    </a:lnTo>
                    <a:cubicBezTo>
                      <a:pt x="11209" y="13505"/>
                      <a:pt x="11252" y="13519"/>
                      <a:pt x="11266" y="13547"/>
                    </a:cubicBezTo>
                    <a:cubicBezTo>
                      <a:pt x="11294" y="13561"/>
                      <a:pt x="11378" y="13604"/>
                      <a:pt x="11463" y="13660"/>
                    </a:cubicBezTo>
                    <a:cubicBezTo>
                      <a:pt x="11561" y="13702"/>
                      <a:pt x="11646" y="13759"/>
                      <a:pt x="11674" y="13773"/>
                    </a:cubicBezTo>
                    <a:cubicBezTo>
                      <a:pt x="11688" y="13787"/>
                      <a:pt x="11716" y="13801"/>
                      <a:pt x="11716" y="13801"/>
                    </a:cubicBezTo>
                    <a:cubicBezTo>
                      <a:pt x="11759" y="13801"/>
                      <a:pt x="11815" y="13857"/>
                      <a:pt x="11829" y="13857"/>
                    </a:cubicBezTo>
                    <a:cubicBezTo>
                      <a:pt x="11885" y="13913"/>
                      <a:pt x="12040" y="14012"/>
                      <a:pt x="12294" y="14139"/>
                    </a:cubicBezTo>
                    <a:cubicBezTo>
                      <a:pt x="12378" y="14181"/>
                      <a:pt x="12477" y="14237"/>
                      <a:pt x="12505" y="14266"/>
                    </a:cubicBezTo>
                    <a:cubicBezTo>
                      <a:pt x="12519" y="14280"/>
                      <a:pt x="12547" y="14294"/>
                      <a:pt x="12547" y="14294"/>
                    </a:cubicBezTo>
                    <a:cubicBezTo>
                      <a:pt x="12575" y="14308"/>
                      <a:pt x="12603" y="14336"/>
                      <a:pt x="12618" y="14336"/>
                    </a:cubicBezTo>
                    <a:cubicBezTo>
                      <a:pt x="12632" y="14364"/>
                      <a:pt x="12688" y="14392"/>
                      <a:pt x="12730" y="14420"/>
                    </a:cubicBezTo>
                    <a:cubicBezTo>
                      <a:pt x="12772" y="14449"/>
                      <a:pt x="12871" y="14519"/>
                      <a:pt x="12927" y="14575"/>
                    </a:cubicBezTo>
                    <a:cubicBezTo>
                      <a:pt x="13124" y="14730"/>
                      <a:pt x="13617" y="15237"/>
                      <a:pt x="13674" y="15336"/>
                    </a:cubicBezTo>
                    <a:cubicBezTo>
                      <a:pt x="13702" y="15378"/>
                      <a:pt x="13744" y="15434"/>
                      <a:pt x="13758" y="15462"/>
                    </a:cubicBezTo>
                    <a:cubicBezTo>
                      <a:pt x="13814" y="15519"/>
                      <a:pt x="13857" y="15617"/>
                      <a:pt x="13913" y="15843"/>
                    </a:cubicBezTo>
                    <a:cubicBezTo>
                      <a:pt x="13927" y="15927"/>
                      <a:pt x="13969" y="16068"/>
                      <a:pt x="14012" y="16138"/>
                    </a:cubicBezTo>
                    <a:cubicBezTo>
                      <a:pt x="14040" y="16209"/>
                      <a:pt x="14068" y="16293"/>
                      <a:pt x="14082" y="16336"/>
                    </a:cubicBezTo>
                    <a:cubicBezTo>
                      <a:pt x="14082" y="16364"/>
                      <a:pt x="14096" y="16420"/>
                      <a:pt x="14110" y="16462"/>
                    </a:cubicBezTo>
                    <a:cubicBezTo>
                      <a:pt x="14138" y="16519"/>
                      <a:pt x="14181" y="16617"/>
                      <a:pt x="14307" y="17011"/>
                    </a:cubicBezTo>
                    <a:cubicBezTo>
                      <a:pt x="14364" y="17152"/>
                      <a:pt x="14392" y="17265"/>
                      <a:pt x="14406" y="17279"/>
                    </a:cubicBezTo>
                    <a:cubicBezTo>
                      <a:pt x="14420" y="17307"/>
                      <a:pt x="14448" y="17378"/>
                      <a:pt x="14462" y="17448"/>
                    </a:cubicBezTo>
                    <a:cubicBezTo>
                      <a:pt x="14476" y="17518"/>
                      <a:pt x="14519" y="17645"/>
                      <a:pt x="14547" y="17758"/>
                    </a:cubicBezTo>
                    <a:cubicBezTo>
                      <a:pt x="14645" y="18068"/>
                      <a:pt x="14702" y="18420"/>
                      <a:pt x="14716" y="18828"/>
                    </a:cubicBezTo>
                    <a:cubicBezTo>
                      <a:pt x="14730" y="18941"/>
                      <a:pt x="14744" y="19166"/>
                      <a:pt x="14758" y="19335"/>
                    </a:cubicBezTo>
                    <a:cubicBezTo>
                      <a:pt x="14786" y="19912"/>
                      <a:pt x="14786" y="20814"/>
                      <a:pt x="14716" y="21588"/>
                    </a:cubicBezTo>
                    <a:cubicBezTo>
                      <a:pt x="14702" y="21799"/>
                      <a:pt x="14688" y="22053"/>
                      <a:pt x="14673" y="22165"/>
                    </a:cubicBezTo>
                    <a:cubicBezTo>
                      <a:pt x="14673" y="22278"/>
                      <a:pt x="14659" y="22433"/>
                      <a:pt x="14659" y="22503"/>
                    </a:cubicBezTo>
                    <a:cubicBezTo>
                      <a:pt x="14659" y="22574"/>
                      <a:pt x="14645" y="22729"/>
                      <a:pt x="14645" y="22827"/>
                    </a:cubicBezTo>
                    <a:cubicBezTo>
                      <a:pt x="14617" y="23376"/>
                      <a:pt x="14603" y="23447"/>
                      <a:pt x="14603" y="23461"/>
                    </a:cubicBezTo>
                    <a:lnTo>
                      <a:pt x="14603" y="23461"/>
                    </a:lnTo>
                    <a:cubicBezTo>
                      <a:pt x="14589" y="23475"/>
                      <a:pt x="14589" y="23545"/>
                      <a:pt x="14589" y="23644"/>
                    </a:cubicBezTo>
                    <a:cubicBezTo>
                      <a:pt x="14589" y="23743"/>
                      <a:pt x="14575" y="23897"/>
                      <a:pt x="14561" y="23996"/>
                    </a:cubicBezTo>
                    <a:cubicBezTo>
                      <a:pt x="14533" y="24165"/>
                      <a:pt x="14519" y="24334"/>
                      <a:pt x="14504" y="24559"/>
                    </a:cubicBezTo>
                    <a:cubicBezTo>
                      <a:pt x="14504" y="24616"/>
                      <a:pt x="14490" y="24700"/>
                      <a:pt x="14476" y="24756"/>
                    </a:cubicBezTo>
                    <a:cubicBezTo>
                      <a:pt x="14462" y="24813"/>
                      <a:pt x="14448" y="24869"/>
                      <a:pt x="14448" y="24883"/>
                    </a:cubicBezTo>
                    <a:cubicBezTo>
                      <a:pt x="14448" y="24911"/>
                      <a:pt x="14448" y="24968"/>
                      <a:pt x="14434" y="25010"/>
                    </a:cubicBezTo>
                    <a:cubicBezTo>
                      <a:pt x="14434" y="25066"/>
                      <a:pt x="14420" y="25123"/>
                      <a:pt x="14420" y="25151"/>
                    </a:cubicBezTo>
                    <a:cubicBezTo>
                      <a:pt x="14420" y="25193"/>
                      <a:pt x="14406" y="25306"/>
                      <a:pt x="14406" y="25418"/>
                    </a:cubicBezTo>
                    <a:cubicBezTo>
                      <a:pt x="14392" y="25573"/>
                      <a:pt x="14378" y="25911"/>
                      <a:pt x="14350" y="25967"/>
                    </a:cubicBezTo>
                    <a:lnTo>
                      <a:pt x="14350" y="25967"/>
                    </a:lnTo>
                    <a:cubicBezTo>
                      <a:pt x="14350" y="25996"/>
                      <a:pt x="14350" y="26305"/>
                      <a:pt x="14350" y="26714"/>
                    </a:cubicBezTo>
                    <a:lnTo>
                      <a:pt x="14350" y="27207"/>
                    </a:lnTo>
                    <a:lnTo>
                      <a:pt x="14462" y="27207"/>
                    </a:lnTo>
                    <a:cubicBezTo>
                      <a:pt x="14462" y="26643"/>
                      <a:pt x="14476" y="26024"/>
                      <a:pt x="14490" y="25869"/>
                    </a:cubicBezTo>
                    <a:close/>
                    <a:moveTo>
                      <a:pt x="5957" y="10323"/>
                    </a:moveTo>
                    <a:cubicBezTo>
                      <a:pt x="5915" y="10351"/>
                      <a:pt x="5830" y="10393"/>
                      <a:pt x="5802" y="10421"/>
                    </a:cubicBezTo>
                    <a:cubicBezTo>
                      <a:pt x="5718" y="10478"/>
                      <a:pt x="5619" y="10647"/>
                      <a:pt x="5619" y="10717"/>
                    </a:cubicBezTo>
                    <a:cubicBezTo>
                      <a:pt x="5619" y="10787"/>
                      <a:pt x="5675" y="10984"/>
                      <a:pt x="5718" y="11041"/>
                    </a:cubicBezTo>
                    <a:cubicBezTo>
                      <a:pt x="5732" y="11069"/>
                      <a:pt x="5746" y="11097"/>
                      <a:pt x="5746" y="11125"/>
                    </a:cubicBezTo>
                    <a:cubicBezTo>
                      <a:pt x="5746" y="11139"/>
                      <a:pt x="5746" y="11168"/>
                      <a:pt x="5760" y="11182"/>
                    </a:cubicBezTo>
                    <a:cubicBezTo>
                      <a:pt x="5816" y="11280"/>
                      <a:pt x="5872" y="11435"/>
                      <a:pt x="5901" y="11590"/>
                    </a:cubicBezTo>
                    <a:cubicBezTo>
                      <a:pt x="5929" y="11689"/>
                      <a:pt x="5971" y="11843"/>
                      <a:pt x="6013" y="11956"/>
                    </a:cubicBezTo>
                    <a:lnTo>
                      <a:pt x="6070" y="12153"/>
                    </a:lnTo>
                    <a:lnTo>
                      <a:pt x="6041" y="12364"/>
                    </a:lnTo>
                    <a:cubicBezTo>
                      <a:pt x="5957" y="12843"/>
                      <a:pt x="5689" y="13294"/>
                      <a:pt x="5365" y="13505"/>
                    </a:cubicBezTo>
                    <a:cubicBezTo>
                      <a:pt x="5211" y="13604"/>
                      <a:pt x="4901" y="13759"/>
                      <a:pt x="4844" y="13759"/>
                    </a:cubicBezTo>
                    <a:cubicBezTo>
                      <a:pt x="4788" y="13759"/>
                      <a:pt x="4450" y="13928"/>
                      <a:pt x="4140" y="14125"/>
                    </a:cubicBezTo>
                    <a:cubicBezTo>
                      <a:pt x="4056" y="14181"/>
                      <a:pt x="3957" y="14251"/>
                      <a:pt x="3929" y="14266"/>
                    </a:cubicBezTo>
                    <a:cubicBezTo>
                      <a:pt x="3831" y="14336"/>
                      <a:pt x="3605" y="14420"/>
                      <a:pt x="3535" y="14420"/>
                    </a:cubicBezTo>
                    <a:cubicBezTo>
                      <a:pt x="3507" y="14420"/>
                      <a:pt x="3493" y="14434"/>
                      <a:pt x="3493" y="14434"/>
                    </a:cubicBezTo>
                    <a:cubicBezTo>
                      <a:pt x="3479" y="14449"/>
                      <a:pt x="3450" y="14463"/>
                      <a:pt x="3436" y="14463"/>
                    </a:cubicBezTo>
                    <a:lnTo>
                      <a:pt x="3422" y="14463"/>
                    </a:lnTo>
                    <a:lnTo>
                      <a:pt x="3422" y="14463"/>
                    </a:lnTo>
                    <a:cubicBezTo>
                      <a:pt x="3366" y="14463"/>
                      <a:pt x="2986" y="14660"/>
                      <a:pt x="2915" y="14730"/>
                    </a:cubicBezTo>
                    <a:cubicBezTo>
                      <a:pt x="2873" y="14772"/>
                      <a:pt x="2831" y="14815"/>
                      <a:pt x="2803" y="14843"/>
                    </a:cubicBezTo>
                    <a:cubicBezTo>
                      <a:pt x="2746" y="14899"/>
                      <a:pt x="2648" y="15096"/>
                      <a:pt x="2648" y="15124"/>
                    </a:cubicBezTo>
                    <a:cubicBezTo>
                      <a:pt x="2648" y="15153"/>
                      <a:pt x="2634" y="15181"/>
                      <a:pt x="2620" y="15195"/>
                    </a:cubicBezTo>
                    <a:cubicBezTo>
                      <a:pt x="2605" y="15195"/>
                      <a:pt x="2605" y="15195"/>
                      <a:pt x="2605" y="15195"/>
                    </a:cubicBezTo>
                    <a:cubicBezTo>
                      <a:pt x="2591" y="15195"/>
                      <a:pt x="2591" y="15195"/>
                      <a:pt x="2577" y="15181"/>
                    </a:cubicBezTo>
                    <a:cubicBezTo>
                      <a:pt x="2577" y="15181"/>
                      <a:pt x="2563" y="15167"/>
                      <a:pt x="2577" y="15096"/>
                    </a:cubicBezTo>
                    <a:cubicBezTo>
                      <a:pt x="2605" y="15026"/>
                      <a:pt x="2620" y="14970"/>
                      <a:pt x="2690" y="14646"/>
                    </a:cubicBezTo>
                    <a:cubicBezTo>
                      <a:pt x="2704" y="14561"/>
                      <a:pt x="2732" y="14463"/>
                      <a:pt x="2746" y="14420"/>
                    </a:cubicBezTo>
                    <a:cubicBezTo>
                      <a:pt x="2774" y="14251"/>
                      <a:pt x="2831" y="14097"/>
                      <a:pt x="2943" y="13885"/>
                    </a:cubicBezTo>
                    <a:cubicBezTo>
                      <a:pt x="3042" y="13702"/>
                      <a:pt x="3056" y="13674"/>
                      <a:pt x="3084" y="13646"/>
                    </a:cubicBezTo>
                    <a:cubicBezTo>
                      <a:pt x="3084" y="13632"/>
                      <a:pt x="3098" y="13618"/>
                      <a:pt x="3112" y="13590"/>
                    </a:cubicBezTo>
                    <a:cubicBezTo>
                      <a:pt x="3126" y="13561"/>
                      <a:pt x="3141" y="13505"/>
                      <a:pt x="3169" y="13477"/>
                    </a:cubicBezTo>
                    <a:cubicBezTo>
                      <a:pt x="3225" y="13392"/>
                      <a:pt x="3253" y="13350"/>
                      <a:pt x="3281" y="13294"/>
                    </a:cubicBezTo>
                    <a:cubicBezTo>
                      <a:pt x="3295" y="13266"/>
                      <a:pt x="3324" y="13223"/>
                      <a:pt x="3338" y="13209"/>
                    </a:cubicBezTo>
                    <a:cubicBezTo>
                      <a:pt x="3352" y="13195"/>
                      <a:pt x="3380" y="13139"/>
                      <a:pt x="3408" y="13097"/>
                    </a:cubicBezTo>
                    <a:cubicBezTo>
                      <a:pt x="3408" y="13083"/>
                      <a:pt x="3450" y="12998"/>
                      <a:pt x="3464" y="12984"/>
                    </a:cubicBezTo>
                    <a:cubicBezTo>
                      <a:pt x="3464" y="12970"/>
                      <a:pt x="3507" y="12900"/>
                      <a:pt x="3563" y="12787"/>
                    </a:cubicBezTo>
                    <a:cubicBezTo>
                      <a:pt x="3605" y="12717"/>
                      <a:pt x="3619" y="12688"/>
                      <a:pt x="3633" y="12660"/>
                    </a:cubicBezTo>
                    <a:cubicBezTo>
                      <a:pt x="3605" y="12688"/>
                      <a:pt x="3563" y="12731"/>
                      <a:pt x="3563" y="12759"/>
                    </a:cubicBezTo>
                    <a:cubicBezTo>
                      <a:pt x="3563" y="12773"/>
                      <a:pt x="3507" y="12829"/>
                      <a:pt x="3493" y="12843"/>
                    </a:cubicBezTo>
                    <a:cubicBezTo>
                      <a:pt x="3464" y="12871"/>
                      <a:pt x="3450" y="12900"/>
                      <a:pt x="3436" y="12914"/>
                    </a:cubicBezTo>
                    <a:lnTo>
                      <a:pt x="3436" y="12900"/>
                    </a:lnTo>
                    <a:cubicBezTo>
                      <a:pt x="3436" y="12928"/>
                      <a:pt x="3338" y="13097"/>
                      <a:pt x="3267" y="13195"/>
                    </a:cubicBezTo>
                    <a:cubicBezTo>
                      <a:pt x="3169" y="13336"/>
                      <a:pt x="3112" y="13435"/>
                      <a:pt x="3098" y="13463"/>
                    </a:cubicBezTo>
                    <a:cubicBezTo>
                      <a:pt x="3098" y="13477"/>
                      <a:pt x="3070" y="13505"/>
                      <a:pt x="3056" y="13519"/>
                    </a:cubicBezTo>
                    <a:cubicBezTo>
                      <a:pt x="3042" y="13547"/>
                      <a:pt x="3014" y="13590"/>
                      <a:pt x="3000" y="13618"/>
                    </a:cubicBezTo>
                    <a:cubicBezTo>
                      <a:pt x="2986" y="13688"/>
                      <a:pt x="2958" y="13702"/>
                      <a:pt x="2958" y="13702"/>
                    </a:cubicBezTo>
                    <a:cubicBezTo>
                      <a:pt x="2943" y="13716"/>
                      <a:pt x="2929" y="13744"/>
                      <a:pt x="2901" y="13787"/>
                    </a:cubicBezTo>
                    <a:lnTo>
                      <a:pt x="2803" y="13998"/>
                    </a:lnTo>
                    <a:cubicBezTo>
                      <a:pt x="2732" y="14125"/>
                      <a:pt x="2704" y="14209"/>
                      <a:pt x="2690" y="14336"/>
                    </a:cubicBezTo>
                    <a:cubicBezTo>
                      <a:pt x="2676" y="14392"/>
                      <a:pt x="2662" y="14491"/>
                      <a:pt x="2634" y="14547"/>
                    </a:cubicBezTo>
                    <a:cubicBezTo>
                      <a:pt x="2620" y="14603"/>
                      <a:pt x="2591" y="14730"/>
                      <a:pt x="2577" y="14815"/>
                    </a:cubicBezTo>
                    <a:lnTo>
                      <a:pt x="2563" y="14829"/>
                    </a:lnTo>
                    <a:cubicBezTo>
                      <a:pt x="2521" y="15026"/>
                      <a:pt x="2521" y="15068"/>
                      <a:pt x="2493" y="15068"/>
                    </a:cubicBezTo>
                    <a:cubicBezTo>
                      <a:pt x="2465" y="15068"/>
                      <a:pt x="2451" y="15040"/>
                      <a:pt x="2422" y="14941"/>
                    </a:cubicBezTo>
                    <a:lnTo>
                      <a:pt x="2422" y="14941"/>
                    </a:lnTo>
                    <a:cubicBezTo>
                      <a:pt x="2380" y="14801"/>
                      <a:pt x="2366" y="14603"/>
                      <a:pt x="2380" y="14449"/>
                    </a:cubicBezTo>
                    <a:cubicBezTo>
                      <a:pt x="2408" y="14322"/>
                      <a:pt x="2521" y="13913"/>
                      <a:pt x="2577" y="13801"/>
                    </a:cubicBezTo>
                    <a:cubicBezTo>
                      <a:pt x="2591" y="13759"/>
                      <a:pt x="2620" y="13674"/>
                      <a:pt x="2648" y="13590"/>
                    </a:cubicBezTo>
                    <a:cubicBezTo>
                      <a:pt x="2676" y="13519"/>
                      <a:pt x="2718" y="13421"/>
                      <a:pt x="2732" y="13407"/>
                    </a:cubicBezTo>
                    <a:cubicBezTo>
                      <a:pt x="2746" y="13378"/>
                      <a:pt x="2746" y="13364"/>
                      <a:pt x="2746" y="13350"/>
                    </a:cubicBezTo>
                    <a:cubicBezTo>
                      <a:pt x="2732" y="13336"/>
                      <a:pt x="2746" y="13308"/>
                      <a:pt x="2760" y="13280"/>
                    </a:cubicBezTo>
                    <a:cubicBezTo>
                      <a:pt x="2774" y="13266"/>
                      <a:pt x="2803" y="13139"/>
                      <a:pt x="2859" y="12942"/>
                    </a:cubicBezTo>
                    <a:cubicBezTo>
                      <a:pt x="2943" y="12618"/>
                      <a:pt x="3042" y="12364"/>
                      <a:pt x="3197" y="12153"/>
                    </a:cubicBezTo>
                    <a:cubicBezTo>
                      <a:pt x="3281" y="12027"/>
                      <a:pt x="3535" y="11773"/>
                      <a:pt x="3788" y="11548"/>
                    </a:cubicBezTo>
                    <a:cubicBezTo>
                      <a:pt x="3901" y="11449"/>
                      <a:pt x="4028" y="11337"/>
                      <a:pt x="4070" y="11294"/>
                    </a:cubicBezTo>
                    <a:cubicBezTo>
                      <a:pt x="4112" y="11252"/>
                      <a:pt x="4183" y="11196"/>
                      <a:pt x="4211" y="11168"/>
                    </a:cubicBezTo>
                    <a:cubicBezTo>
                      <a:pt x="4239" y="11139"/>
                      <a:pt x="4295" y="11083"/>
                      <a:pt x="4323" y="11055"/>
                    </a:cubicBezTo>
                    <a:cubicBezTo>
                      <a:pt x="4352" y="11027"/>
                      <a:pt x="4422" y="10956"/>
                      <a:pt x="4492" y="10900"/>
                    </a:cubicBezTo>
                    <a:cubicBezTo>
                      <a:pt x="4563" y="10844"/>
                      <a:pt x="4633" y="10773"/>
                      <a:pt x="4661" y="10745"/>
                    </a:cubicBezTo>
                    <a:lnTo>
                      <a:pt x="4675" y="10731"/>
                    </a:lnTo>
                    <a:cubicBezTo>
                      <a:pt x="4985" y="10435"/>
                      <a:pt x="4999" y="10435"/>
                      <a:pt x="5211" y="10379"/>
                    </a:cubicBezTo>
                    <a:lnTo>
                      <a:pt x="5225" y="10379"/>
                    </a:lnTo>
                    <a:cubicBezTo>
                      <a:pt x="5323" y="10365"/>
                      <a:pt x="5450" y="10337"/>
                      <a:pt x="5506" y="10309"/>
                    </a:cubicBezTo>
                    <a:cubicBezTo>
                      <a:pt x="5577" y="10294"/>
                      <a:pt x="5647" y="10280"/>
                      <a:pt x="5675" y="10280"/>
                    </a:cubicBezTo>
                    <a:cubicBezTo>
                      <a:pt x="5703" y="10280"/>
                      <a:pt x="5746" y="10280"/>
                      <a:pt x="5774" y="10266"/>
                    </a:cubicBezTo>
                    <a:cubicBezTo>
                      <a:pt x="5816" y="10252"/>
                      <a:pt x="5886" y="10238"/>
                      <a:pt x="5943" y="10238"/>
                    </a:cubicBezTo>
                    <a:lnTo>
                      <a:pt x="6041" y="10224"/>
                    </a:lnTo>
                    <a:lnTo>
                      <a:pt x="6055" y="10266"/>
                    </a:lnTo>
                    <a:close/>
                    <a:moveTo>
                      <a:pt x="11632" y="5464"/>
                    </a:moveTo>
                    <a:cubicBezTo>
                      <a:pt x="11660" y="5422"/>
                      <a:pt x="11688" y="5380"/>
                      <a:pt x="11716" y="5352"/>
                    </a:cubicBezTo>
                    <a:cubicBezTo>
                      <a:pt x="11857" y="5197"/>
                      <a:pt x="12125" y="4732"/>
                      <a:pt x="12181" y="4563"/>
                    </a:cubicBezTo>
                    <a:cubicBezTo>
                      <a:pt x="12195" y="4521"/>
                      <a:pt x="12223" y="4451"/>
                      <a:pt x="12237" y="4436"/>
                    </a:cubicBezTo>
                    <a:cubicBezTo>
                      <a:pt x="12251" y="4422"/>
                      <a:pt x="12280" y="4366"/>
                      <a:pt x="12322" y="4296"/>
                    </a:cubicBezTo>
                    <a:cubicBezTo>
                      <a:pt x="12420" y="4099"/>
                      <a:pt x="12772" y="3761"/>
                      <a:pt x="13054" y="3563"/>
                    </a:cubicBezTo>
                    <a:cubicBezTo>
                      <a:pt x="13124" y="3521"/>
                      <a:pt x="13265" y="3423"/>
                      <a:pt x="13279" y="3423"/>
                    </a:cubicBezTo>
                    <a:cubicBezTo>
                      <a:pt x="13293" y="3423"/>
                      <a:pt x="13336" y="3394"/>
                      <a:pt x="13378" y="3366"/>
                    </a:cubicBezTo>
                    <a:cubicBezTo>
                      <a:pt x="13476" y="3296"/>
                      <a:pt x="13645" y="3211"/>
                      <a:pt x="13744" y="3183"/>
                    </a:cubicBezTo>
                    <a:cubicBezTo>
                      <a:pt x="13800" y="3169"/>
                      <a:pt x="13857" y="3155"/>
                      <a:pt x="13899" y="3155"/>
                    </a:cubicBezTo>
                    <a:cubicBezTo>
                      <a:pt x="13955" y="3155"/>
                      <a:pt x="13983" y="3169"/>
                      <a:pt x="14012" y="3183"/>
                    </a:cubicBezTo>
                    <a:cubicBezTo>
                      <a:pt x="14012" y="3183"/>
                      <a:pt x="14054" y="3197"/>
                      <a:pt x="14124" y="3225"/>
                    </a:cubicBezTo>
                    <a:cubicBezTo>
                      <a:pt x="14237" y="3254"/>
                      <a:pt x="14392" y="3310"/>
                      <a:pt x="14406" y="3352"/>
                    </a:cubicBezTo>
                    <a:cubicBezTo>
                      <a:pt x="14420" y="3366"/>
                      <a:pt x="14420" y="3366"/>
                      <a:pt x="14420" y="3380"/>
                    </a:cubicBezTo>
                    <a:cubicBezTo>
                      <a:pt x="14406" y="3423"/>
                      <a:pt x="14209" y="3521"/>
                      <a:pt x="14096" y="3563"/>
                    </a:cubicBezTo>
                    <a:cubicBezTo>
                      <a:pt x="14054" y="3592"/>
                      <a:pt x="13983" y="3620"/>
                      <a:pt x="13955" y="3648"/>
                    </a:cubicBezTo>
                    <a:cubicBezTo>
                      <a:pt x="13927" y="3662"/>
                      <a:pt x="13857" y="3718"/>
                      <a:pt x="13814" y="3746"/>
                    </a:cubicBezTo>
                    <a:cubicBezTo>
                      <a:pt x="13758" y="3789"/>
                      <a:pt x="13575" y="3887"/>
                      <a:pt x="13392" y="3986"/>
                    </a:cubicBezTo>
                    <a:cubicBezTo>
                      <a:pt x="13139" y="4113"/>
                      <a:pt x="13054" y="4169"/>
                      <a:pt x="12998" y="4225"/>
                    </a:cubicBezTo>
                    <a:cubicBezTo>
                      <a:pt x="12927" y="4310"/>
                      <a:pt x="12786" y="4577"/>
                      <a:pt x="12786" y="4620"/>
                    </a:cubicBezTo>
                    <a:cubicBezTo>
                      <a:pt x="12786" y="4690"/>
                      <a:pt x="12674" y="4915"/>
                      <a:pt x="12603" y="4986"/>
                    </a:cubicBezTo>
                    <a:cubicBezTo>
                      <a:pt x="12575" y="5014"/>
                      <a:pt x="12491" y="5112"/>
                      <a:pt x="12434" y="5183"/>
                    </a:cubicBezTo>
                    <a:cubicBezTo>
                      <a:pt x="12322" y="5295"/>
                      <a:pt x="12195" y="5507"/>
                      <a:pt x="12139" y="5676"/>
                    </a:cubicBezTo>
                    <a:cubicBezTo>
                      <a:pt x="12096" y="5802"/>
                      <a:pt x="12040" y="5859"/>
                      <a:pt x="11815" y="6042"/>
                    </a:cubicBezTo>
                    <a:cubicBezTo>
                      <a:pt x="11547" y="6267"/>
                      <a:pt x="11505" y="6295"/>
                      <a:pt x="11364" y="6478"/>
                    </a:cubicBezTo>
                    <a:cubicBezTo>
                      <a:pt x="11308" y="6549"/>
                      <a:pt x="11209" y="6647"/>
                      <a:pt x="11167" y="6675"/>
                    </a:cubicBezTo>
                    <a:cubicBezTo>
                      <a:pt x="11111" y="6704"/>
                      <a:pt x="11083" y="6732"/>
                      <a:pt x="11069" y="6746"/>
                    </a:cubicBezTo>
                    <a:cubicBezTo>
                      <a:pt x="11069" y="6746"/>
                      <a:pt x="11054" y="6760"/>
                      <a:pt x="10618" y="7013"/>
                    </a:cubicBezTo>
                    <a:cubicBezTo>
                      <a:pt x="10548" y="7056"/>
                      <a:pt x="10533" y="7056"/>
                      <a:pt x="10533" y="7056"/>
                    </a:cubicBezTo>
                    <a:cubicBezTo>
                      <a:pt x="10519" y="7056"/>
                      <a:pt x="10505" y="7042"/>
                      <a:pt x="10505" y="7028"/>
                    </a:cubicBezTo>
                    <a:cubicBezTo>
                      <a:pt x="10505" y="7013"/>
                      <a:pt x="10491" y="6999"/>
                      <a:pt x="10632" y="6915"/>
                    </a:cubicBezTo>
                    <a:cubicBezTo>
                      <a:pt x="10815" y="6788"/>
                      <a:pt x="10829" y="6774"/>
                      <a:pt x="10885" y="6718"/>
                    </a:cubicBezTo>
                    <a:cubicBezTo>
                      <a:pt x="10900" y="6690"/>
                      <a:pt x="11012" y="6577"/>
                      <a:pt x="11125" y="6450"/>
                    </a:cubicBezTo>
                    <a:cubicBezTo>
                      <a:pt x="11322" y="6211"/>
                      <a:pt x="11406" y="6070"/>
                      <a:pt x="11463" y="5873"/>
                    </a:cubicBezTo>
                    <a:cubicBezTo>
                      <a:pt x="11477" y="5816"/>
                      <a:pt x="11505" y="5746"/>
                      <a:pt x="11519" y="5732"/>
                    </a:cubicBezTo>
                    <a:cubicBezTo>
                      <a:pt x="11533" y="5718"/>
                      <a:pt x="11533" y="5676"/>
                      <a:pt x="11533" y="5648"/>
                    </a:cubicBezTo>
                    <a:cubicBezTo>
                      <a:pt x="11533" y="5605"/>
                      <a:pt x="11547" y="5563"/>
                      <a:pt x="11575" y="5549"/>
                    </a:cubicBezTo>
                    <a:cubicBezTo>
                      <a:pt x="11590" y="5535"/>
                      <a:pt x="11618" y="5493"/>
                      <a:pt x="11632" y="5464"/>
                    </a:cubicBezTo>
                    <a:close/>
                    <a:moveTo>
                      <a:pt x="9632" y="85"/>
                    </a:moveTo>
                    <a:cubicBezTo>
                      <a:pt x="9646" y="85"/>
                      <a:pt x="9660" y="85"/>
                      <a:pt x="9674" y="85"/>
                    </a:cubicBezTo>
                    <a:cubicBezTo>
                      <a:pt x="9703" y="85"/>
                      <a:pt x="9717" y="99"/>
                      <a:pt x="9773" y="127"/>
                    </a:cubicBezTo>
                    <a:cubicBezTo>
                      <a:pt x="9773" y="127"/>
                      <a:pt x="9843" y="170"/>
                      <a:pt x="9843" y="212"/>
                    </a:cubicBezTo>
                    <a:cubicBezTo>
                      <a:pt x="9858" y="240"/>
                      <a:pt x="10069" y="437"/>
                      <a:pt x="10252" y="564"/>
                    </a:cubicBezTo>
                    <a:cubicBezTo>
                      <a:pt x="10491" y="719"/>
                      <a:pt x="10702" y="874"/>
                      <a:pt x="10745" y="888"/>
                    </a:cubicBezTo>
                    <a:cubicBezTo>
                      <a:pt x="10829" y="944"/>
                      <a:pt x="11012" y="1099"/>
                      <a:pt x="11139" y="1240"/>
                    </a:cubicBezTo>
                    <a:cubicBezTo>
                      <a:pt x="11280" y="1381"/>
                      <a:pt x="11604" y="1831"/>
                      <a:pt x="11632" y="1930"/>
                    </a:cubicBezTo>
                    <a:cubicBezTo>
                      <a:pt x="11646" y="1958"/>
                      <a:pt x="11660" y="1986"/>
                      <a:pt x="11674" y="2000"/>
                    </a:cubicBezTo>
                    <a:cubicBezTo>
                      <a:pt x="11688" y="2028"/>
                      <a:pt x="11716" y="2085"/>
                      <a:pt x="11730" y="2127"/>
                    </a:cubicBezTo>
                    <a:cubicBezTo>
                      <a:pt x="11759" y="2183"/>
                      <a:pt x="11801" y="2254"/>
                      <a:pt x="11829" y="2310"/>
                    </a:cubicBezTo>
                    <a:cubicBezTo>
                      <a:pt x="11857" y="2352"/>
                      <a:pt x="11899" y="2437"/>
                      <a:pt x="11928" y="2493"/>
                    </a:cubicBezTo>
                    <a:cubicBezTo>
                      <a:pt x="11970" y="2550"/>
                      <a:pt x="11998" y="2606"/>
                      <a:pt x="12012" y="2620"/>
                    </a:cubicBezTo>
                    <a:cubicBezTo>
                      <a:pt x="12054" y="2676"/>
                      <a:pt x="12082" y="2803"/>
                      <a:pt x="12125" y="3085"/>
                    </a:cubicBezTo>
                    <a:cubicBezTo>
                      <a:pt x="12139" y="3225"/>
                      <a:pt x="12139" y="3662"/>
                      <a:pt x="12096" y="3732"/>
                    </a:cubicBezTo>
                    <a:cubicBezTo>
                      <a:pt x="12096" y="3761"/>
                      <a:pt x="12082" y="3803"/>
                      <a:pt x="12082" y="3831"/>
                    </a:cubicBezTo>
                    <a:cubicBezTo>
                      <a:pt x="12082" y="3873"/>
                      <a:pt x="11843" y="4352"/>
                      <a:pt x="11702" y="4620"/>
                    </a:cubicBezTo>
                    <a:cubicBezTo>
                      <a:pt x="11674" y="4676"/>
                      <a:pt x="11632" y="4746"/>
                      <a:pt x="11618" y="4760"/>
                    </a:cubicBezTo>
                    <a:cubicBezTo>
                      <a:pt x="11575" y="4859"/>
                      <a:pt x="11561" y="4972"/>
                      <a:pt x="11547" y="5169"/>
                    </a:cubicBezTo>
                    <a:cubicBezTo>
                      <a:pt x="11547" y="5352"/>
                      <a:pt x="11547" y="5408"/>
                      <a:pt x="11505" y="5493"/>
                    </a:cubicBezTo>
                    <a:cubicBezTo>
                      <a:pt x="11477" y="5535"/>
                      <a:pt x="11463" y="5591"/>
                      <a:pt x="11463" y="5605"/>
                    </a:cubicBezTo>
                    <a:cubicBezTo>
                      <a:pt x="11463" y="5633"/>
                      <a:pt x="11364" y="5816"/>
                      <a:pt x="11364" y="5831"/>
                    </a:cubicBezTo>
                    <a:cubicBezTo>
                      <a:pt x="11209" y="6140"/>
                      <a:pt x="10942" y="6436"/>
                      <a:pt x="10646" y="6605"/>
                    </a:cubicBezTo>
                    <a:cubicBezTo>
                      <a:pt x="10590" y="6633"/>
                      <a:pt x="10519" y="6690"/>
                      <a:pt x="10477" y="6704"/>
                    </a:cubicBezTo>
                    <a:cubicBezTo>
                      <a:pt x="10477" y="6718"/>
                      <a:pt x="10407" y="6760"/>
                      <a:pt x="10379" y="6760"/>
                    </a:cubicBezTo>
                    <a:cubicBezTo>
                      <a:pt x="10350" y="6760"/>
                      <a:pt x="10224" y="6887"/>
                      <a:pt x="10153" y="6957"/>
                    </a:cubicBezTo>
                    <a:lnTo>
                      <a:pt x="10153" y="6957"/>
                    </a:lnTo>
                    <a:cubicBezTo>
                      <a:pt x="10167" y="6957"/>
                      <a:pt x="10195" y="6943"/>
                      <a:pt x="10252" y="6901"/>
                    </a:cubicBezTo>
                    <a:cubicBezTo>
                      <a:pt x="10350" y="6816"/>
                      <a:pt x="10745" y="6591"/>
                      <a:pt x="10801" y="6591"/>
                    </a:cubicBezTo>
                    <a:cubicBezTo>
                      <a:pt x="10815" y="6591"/>
                      <a:pt x="10815" y="6605"/>
                      <a:pt x="10815" y="6619"/>
                    </a:cubicBezTo>
                    <a:cubicBezTo>
                      <a:pt x="10815" y="6633"/>
                      <a:pt x="10801" y="6661"/>
                      <a:pt x="10787" y="6661"/>
                    </a:cubicBezTo>
                    <a:cubicBezTo>
                      <a:pt x="10773" y="6661"/>
                      <a:pt x="10759" y="6675"/>
                      <a:pt x="10716" y="6704"/>
                    </a:cubicBezTo>
                    <a:cubicBezTo>
                      <a:pt x="10674" y="6746"/>
                      <a:pt x="10576" y="6816"/>
                      <a:pt x="10477" y="6873"/>
                    </a:cubicBezTo>
                    <a:cubicBezTo>
                      <a:pt x="10379" y="6929"/>
                      <a:pt x="10252" y="7028"/>
                      <a:pt x="10195" y="7070"/>
                    </a:cubicBezTo>
                    <a:cubicBezTo>
                      <a:pt x="10111" y="7140"/>
                      <a:pt x="10097" y="7140"/>
                      <a:pt x="10097" y="7140"/>
                    </a:cubicBezTo>
                    <a:lnTo>
                      <a:pt x="10097" y="7140"/>
                    </a:lnTo>
                    <a:cubicBezTo>
                      <a:pt x="10083" y="7140"/>
                      <a:pt x="10083" y="7126"/>
                      <a:pt x="10069" y="7126"/>
                    </a:cubicBezTo>
                    <a:cubicBezTo>
                      <a:pt x="10069" y="7112"/>
                      <a:pt x="10069" y="7112"/>
                      <a:pt x="10069" y="7098"/>
                    </a:cubicBezTo>
                    <a:cubicBezTo>
                      <a:pt x="10069" y="7098"/>
                      <a:pt x="10069" y="7098"/>
                      <a:pt x="10069" y="7098"/>
                    </a:cubicBezTo>
                    <a:cubicBezTo>
                      <a:pt x="10069" y="7084"/>
                      <a:pt x="10055" y="7084"/>
                      <a:pt x="10055" y="7084"/>
                    </a:cubicBezTo>
                    <a:cubicBezTo>
                      <a:pt x="10041" y="7084"/>
                      <a:pt x="10041" y="7084"/>
                      <a:pt x="10041" y="7084"/>
                    </a:cubicBezTo>
                    <a:cubicBezTo>
                      <a:pt x="10041" y="7098"/>
                      <a:pt x="10041" y="7112"/>
                      <a:pt x="10055" y="7112"/>
                    </a:cubicBezTo>
                    <a:cubicBezTo>
                      <a:pt x="10069" y="7126"/>
                      <a:pt x="10083" y="7140"/>
                      <a:pt x="10069" y="7154"/>
                    </a:cubicBezTo>
                    <a:cubicBezTo>
                      <a:pt x="10069" y="7182"/>
                      <a:pt x="10041" y="7182"/>
                      <a:pt x="10012" y="7182"/>
                    </a:cubicBezTo>
                    <a:cubicBezTo>
                      <a:pt x="9970" y="7196"/>
                      <a:pt x="9815" y="7380"/>
                      <a:pt x="9801" y="7422"/>
                    </a:cubicBezTo>
                    <a:cubicBezTo>
                      <a:pt x="9801" y="7436"/>
                      <a:pt x="9787" y="7450"/>
                      <a:pt x="9773" y="7464"/>
                    </a:cubicBezTo>
                    <a:cubicBezTo>
                      <a:pt x="9759" y="7464"/>
                      <a:pt x="9745" y="7478"/>
                      <a:pt x="9745" y="7506"/>
                    </a:cubicBezTo>
                    <a:lnTo>
                      <a:pt x="9689" y="7605"/>
                    </a:lnTo>
                    <a:lnTo>
                      <a:pt x="9660" y="7492"/>
                    </a:lnTo>
                    <a:cubicBezTo>
                      <a:pt x="9632" y="7422"/>
                      <a:pt x="9632" y="7239"/>
                      <a:pt x="9674" y="7196"/>
                    </a:cubicBezTo>
                    <a:cubicBezTo>
                      <a:pt x="9689" y="7182"/>
                      <a:pt x="9703" y="7168"/>
                      <a:pt x="9703" y="7154"/>
                    </a:cubicBezTo>
                    <a:cubicBezTo>
                      <a:pt x="9703" y="7140"/>
                      <a:pt x="9703" y="7112"/>
                      <a:pt x="9731" y="7098"/>
                    </a:cubicBezTo>
                    <a:cubicBezTo>
                      <a:pt x="9731" y="7084"/>
                      <a:pt x="9787" y="7013"/>
                      <a:pt x="9872" y="6887"/>
                    </a:cubicBezTo>
                    <a:cubicBezTo>
                      <a:pt x="9956" y="6760"/>
                      <a:pt x="10083" y="6605"/>
                      <a:pt x="10195" y="6492"/>
                    </a:cubicBezTo>
                    <a:cubicBezTo>
                      <a:pt x="10463" y="6225"/>
                      <a:pt x="10576" y="6070"/>
                      <a:pt x="10829" y="5633"/>
                    </a:cubicBezTo>
                    <a:cubicBezTo>
                      <a:pt x="10843" y="5619"/>
                      <a:pt x="10885" y="5563"/>
                      <a:pt x="10928" y="5493"/>
                    </a:cubicBezTo>
                    <a:cubicBezTo>
                      <a:pt x="10970" y="5436"/>
                      <a:pt x="10998" y="5380"/>
                      <a:pt x="10998" y="5366"/>
                    </a:cubicBezTo>
                    <a:cubicBezTo>
                      <a:pt x="10998" y="5352"/>
                      <a:pt x="11012" y="5324"/>
                      <a:pt x="11026" y="5310"/>
                    </a:cubicBezTo>
                    <a:cubicBezTo>
                      <a:pt x="11069" y="5267"/>
                      <a:pt x="11266" y="4732"/>
                      <a:pt x="11294" y="4549"/>
                    </a:cubicBezTo>
                    <a:cubicBezTo>
                      <a:pt x="11294" y="4535"/>
                      <a:pt x="11308" y="4436"/>
                      <a:pt x="11322" y="4408"/>
                    </a:cubicBezTo>
                    <a:cubicBezTo>
                      <a:pt x="11336" y="4408"/>
                      <a:pt x="11350" y="4352"/>
                      <a:pt x="11364" y="4267"/>
                    </a:cubicBezTo>
                    <a:cubicBezTo>
                      <a:pt x="11547" y="3606"/>
                      <a:pt x="11561" y="3493"/>
                      <a:pt x="11519" y="3099"/>
                    </a:cubicBezTo>
                    <a:cubicBezTo>
                      <a:pt x="11505" y="2887"/>
                      <a:pt x="11491" y="2831"/>
                      <a:pt x="11421" y="2676"/>
                    </a:cubicBezTo>
                    <a:cubicBezTo>
                      <a:pt x="11378" y="2578"/>
                      <a:pt x="11308" y="2437"/>
                      <a:pt x="11280" y="2381"/>
                    </a:cubicBezTo>
                    <a:cubicBezTo>
                      <a:pt x="11238" y="2324"/>
                      <a:pt x="11181" y="2226"/>
                      <a:pt x="11153" y="2169"/>
                    </a:cubicBezTo>
                    <a:cubicBezTo>
                      <a:pt x="11125" y="2127"/>
                      <a:pt x="11083" y="2043"/>
                      <a:pt x="11054" y="2014"/>
                    </a:cubicBezTo>
                    <a:cubicBezTo>
                      <a:pt x="11026" y="1972"/>
                      <a:pt x="10970" y="1902"/>
                      <a:pt x="10942" y="1845"/>
                    </a:cubicBezTo>
                    <a:cubicBezTo>
                      <a:pt x="10871" y="1705"/>
                      <a:pt x="10745" y="1451"/>
                      <a:pt x="10731" y="1409"/>
                    </a:cubicBezTo>
                    <a:cubicBezTo>
                      <a:pt x="10716" y="1338"/>
                      <a:pt x="10576" y="1113"/>
                      <a:pt x="10505" y="1043"/>
                    </a:cubicBezTo>
                    <a:cubicBezTo>
                      <a:pt x="10435" y="972"/>
                      <a:pt x="10294" y="888"/>
                      <a:pt x="10195" y="832"/>
                    </a:cubicBezTo>
                    <a:cubicBezTo>
                      <a:pt x="10111" y="803"/>
                      <a:pt x="9886" y="550"/>
                      <a:pt x="9815" y="409"/>
                    </a:cubicBezTo>
                    <a:cubicBezTo>
                      <a:pt x="9731" y="268"/>
                      <a:pt x="9674" y="198"/>
                      <a:pt x="9632" y="198"/>
                    </a:cubicBezTo>
                    <a:cubicBezTo>
                      <a:pt x="9604" y="198"/>
                      <a:pt x="9590" y="184"/>
                      <a:pt x="9576" y="156"/>
                    </a:cubicBezTo>
                    <a:cubicBezTo>
                      <a:pt x="9576" y="127"/>
                      <a:pt x="9590" y="99"/>
                      <a:pt x="9632" y="85"/>
                    </a:cubicBezTo>
                    <a:close/>
                    <a:moveTo>
                      <a:pt x="7816" y="3732"/>
                    </a:moveTo>
                    <a:cubicBezTo>
                      <a:pt x="7858" y="3662"/>
                      <a:pt x="7914" y="3549"/>
                      <a:pt x="7971" y="3465"/>
                    </a:cubicBezTo>
                    <a:cubicBezTo>
                      <a:pt x="7999" y="3423"/>
                      <a:pt x="8013" y="3394"/>
                      <a:pt x="8013" y="3380"/>
                    </a:cubicBezTo>
                    <a:cubicBezTo>
                      <a:pt x="8027" y="3324"/>
                      <a:pt x="8252" y="3085"/>
                      <a:pt x="8309" y="3028"/>
                    </a:cubicBezTo>
                    <a:cubicBezTo>
                      <a:pt x="8407" y="2930"/>
                      <a:pt x="8506" y="2817"/>
                      <a:pt x="8534" y="2761"/>
                    </a:cubicBezTo>
                    <a:cubicBezTo>
                      <a:pt x="8618" y="2662"/>
                      <a:pt x="8632" y="2662"/>
                      <a:pt x="8646" y="2662"/>
                    </a:cubicBezTo>
                    <a:cubicBezTo>
                      <a:pt x="8675" y="2662"/>
                      <a:pt x="8689" y="2704"/>
                      <a:pt x="8689" y="2747"/>
                    </a:cubicBezTo>
                    <a:cubicBezTo>
                      <a:pt x="8689" y="2775"/>
                      <a:pt x="8717" y="2902"/>
                      <a:pt x="8745" y="3000"/>
                    </a:cubicBezTo>
                    <a:cubicBezTo>
                      <a:pt x="8801" y="3197"/>
                      <a:pt x="8830" y="3437"/>
                      <a:pt x="8773" y="3507"/>
                    </a:cubicBezTo>
                    <a:cubicBezTo>
                      <a:pt x="8759" y="3535"/>
                      <a:pt x="8731" y="3535"/>
                      <a:pt x="8661" y="3535"/>
                    </a:cubicBezTo>
                    <a:cubicBezTo>
                      <a:pt x="8632" y="3535"/>
                      <a:pt x="8590" y="3535"/>
                      <a:pt x="8520" y="3535"/>
                    </a:cubicBezTo>
                    <a:cubicBezTo>
                      <a:pt x="8449" y="3535"/>
                      <a:pt x="8421" y="3521"/>
                      <a:pt x="8379" y="3521"/>
                    </a:cubicBezTo>
                    <a:cubicBezTo>
                      <a:pt x="8323" y="3521"/>
                      <a:pt x="8294" y="3535"/>
                      <a:pt x="8238" y="3563"/>
                    </a:cubicBezTo>
                    <a:cubicBezTo>
                      <a:pt x="8125" y="3620"/>
                      <a:pt x="8097" y="3634"/>
                      <a:pt x="7942" y="3789"/>
                    </a:cubicBezTo>
                    <a:cubicBezTo>
                      <a:pt x="7788" y="3944"/>
                      <a:pt x="7759" y="3944"/>
                      <a:pt x="7759" y="3944"/>
                    </a:cubicBezTo>
                    <a:lnTo>
                      <a:pt x="7745" y="3944"/>
                    </a:lnTo>
                    <a:lnTo>
                      <a:pt x="7731" y="3930"/>
                    </a:lnTo>
                    <a:cubicBezTo>
                      <a:pt x="7731" y="3915"/>
                      <a:pt x="7717" y="3915"/>
                      <a:pt x="7816" y="3732"/>
                    </a:cubicBezTo>
                    <a:close/>
                    <a:moveTo>
                      <a:pt x="3211" y="6211"/>
                    </a:moveTo>
                    <a:lnTo>
                      <a:pt x="3239" y="6394"/>
                    </a:lnTo>
                    <a:lnTo>
                      <a:pt x="3141" y="6281"/>
                    </a:lnTo>
                    <a:cubicBezTo>
                      <a:pt x="3126" y="6253"/>
                      <a:pt x="3084" y="6183"/>
                      <a:pt x="3070" y="6140"/>
                    </a:cubicBezTo>
                    <a:lnTo>
                      <a:pt x="3014" y="6056"/>
                    </a:lnTo>
                    <a:lnTo>
                      <a:pt x="3084" y="5985"/>
                    </a:lnTo>
                    <a:cubicBezTo>
                      <a:pt x="3169" y="5915"/>
                      <a:pt x="3211" y="5802"/>
                      <a:pt x="3239" y="5662"/>
                    </a:cubicBezTo>
                    <a:cubicBezTo>
                      <a:pt x="3253" y="5493"/>
                      <a:pt x="3310" y="5281"/>
                      <a:pt x="3380" y="5141"/>
                    </a:cubicBezTo>
                    <a:cubicBezTo>
                      <a:pt x="3464" y="4957"/>
                      <a:pt x="3577" y="4746"/>
                      <a:pt x="3633" y="4676"/>
                    </a:cubicBezTo>
                    <a:cubicBezTo>
                      <a:pt x="3662" y="4648"/>
                      <a:pt x="3704" y="4563"/>
                      <a:pt x="3746" y="4507"/>
                    </a:cubicBezTo>
                    <a:cubicBezTo>
                      <a:pt x="3788" y="4451"/>
                      <a:pt x="3845" y="4380"/>
                      <a:pt x="3873" y="4338"/>
                    </a:cubicBezTo>
                    <a:cubicBezTo>
                      <a:pt x="3901" y="4310"/>
                      <a:pt x="3957" y="4225"/>
                      <a:pt x="4000" y="4155"/>
                    </a:cubicBezTo>
                    <a:cubicBezTo>
                      <a:pt x="4126" y="3972"/>
                      <a:pt x="4338" y="3775"/>
                      <a:pt x="4521" y="3634"/>
                    </a:cubicBezTo>
                    <a:cubicBezTo>
                      <a:pt x="4563" y="3606"/>
                      <a:pt x="4619" y="3563"/>
                      <a:pt x="4633" y="3549"/>
                    </a:cubicBezTo>
                    <a:cubicBezTo>
                      <a:pt x="4718" y="3465"/>
                      <a:pt x="5070" y="3282"/>
                      <a:pt x="5140" y="3282"/>
                    </a:cubicBezTo>
                    <a:cubicBezTo>
                      <a:pt x="5154" y="3268"/>
                      <a:pt x="5281" y="3225"/>
                      <a:pt x="5478" y="3127"/>
                    </a:cubicBezTo>
                    <a:cubicBezTo>
                      <a:pt x="5647" y="3042"/>
                      <a:pt x="5802" y="2972"/>
                      <a:pt x="5830" y="2958"/>
                    </a:cubicBezTo>
                    <a:cubicBezTo>
                      <a:pt x="5886" y="2944"/>
                      <a:pt x="6112" y="2831"/>
                      <a:pt x="6309" y="2747"/>
                    </a:cubicBezTo>
                    <a:cubicBezTo>
                      <a:pt x="6393" y="2704"/>
                      <a:pt x="6520" y="2662"/>
                      <a:pt x="6591" y="2648"/>
                    </a:cubicBezTo>
                    <a:cubicBezTo>
                      <a:pt x="6661" y="2634"/>
                      <a:pt x="6774" y="2634"/>
                      <a:pt x="6844" y="2634"/>
                    </a:cubicBezTo>
                    <a:cubicBezTo>
                      <a:pt x="6914" y="2634"/>
                      <a:pt x="6943" y="2634"/>
                      <a:pt x="6943" y="2662"/>
                    </a:cubicBezTo>
                    <a:cubicBezTo>
                      <a:pt x="6943" y="2676"/>
                      <a:pt x="6943" y="2690"/>
                      <a:pt x="6830" y="2719"/>
                    </a:cubicBezTo>
                    <a:cubicBezTo>
                      <a:pt x="6633" y="2761"/>
                      <a:pt x="6393" y="2916"/>
                      <a:pt x="6267" y="3085"/>
                    </a:cubicBezTo>
                    <a:cubicBezTo>
                      <a:pt x="6140" y="3254"/>
                      <a:pt x="5999" y="3507"/>
                      <a:pt x="5943" y="3676"/>
                    </a:cubicBezTo>
                    <a:cubicBezTo>
                      <a:pt x="5901" y="3789"/>
                      <a:pt x="5830" y="4141"/>
                      <a:pt x="5816" y="4310"/>
                    </a:cubicBezTo>
                    <a:cubicBezTo>
                      <a:pt x="5816" y="4422"/>
                      <a:pt x="5802" y="4493"/>
                      <a:pt x="5788" y="4591"/>
                    </a:cubicBezTo>
                    <a:cubicBezTo>
                      <a:pt x="5774" y="4605"/>
                      <a:pt x="5774" y="4634"/>
                      <a:pt x="5760" y="4662"/>
                    </a:cubicBezTo>
                    <a:cubicBezTo>
                      <a:pt x="5732" y="4732"/>
                      <a:pt x="5746" y="4929"/>
                      <a:pt x="5788" y="5169"/>
                    </a:cubicBezTo>
                    <a:cubicBezTo>
                      <a:pt x="5816" y="5267"/>
                      <a:pt x="5816" y="5310"/>
                      <a:pt x="5802" y="5324"/>
                    </a:cubicBezTo>
                    <a:cubicBezTo>
                      <a:pt x="5788" y="5338"/>
                      <a:pt x="5774" y="5338"/>
                      <a:pt x="5774" y="5338"/>
                    </a:cubicBezTo>
                    <a:cubicBezTo>
                      <a:pt x="5760" y="5338"/>
                      <a:pt x="5746" y="5338"/>
                      <a:pt x="5718" y="5324"/>
                    </a:cubicBezTo>
                    <a:cubicBezTo>
                      <a:pt x="5703" y="5310"/>
                      <a:pt x="5661" y="5295"/>
                      <a:pt x="5647" y="5295"/>
                    </a:cubicBezTo>
                    <a:cubicBezTo>
                      <a:pt x="5619" y="5295"/>
                      <a:pt x="5563" y="5281"/>
                      <a:pt x="5520" y="5267"/>
                    </a:cubicBezTo>
                    <a:cubicBezTo>
                      <a:pt x="5492" y="5267"/>
                      <a:pt x="5450" y="5253"/>
                      <a:pt x="5394" y="5253"/>
                    </a:cubicBezTo>
                    <a:cubicBezTo>
                      <a:pt x="5281" y="5253"/>
                      <a:pt x="5182" y="5267"/>
                      <a:pt x="5168" y="5281"/>
                    </a:cubicBezTo>
                    <a:cubicBezTo>
                      <a:pt x="5154" y="5295"/>
                      <a:pt x="5112" y="5310"/>
                      <a:pt x="5084" y="5310"/>
                    </a:cubicBezTo>
                    <a:cubicBezTo>
                      <a:pt x="5070" y="5310"/>
                      <a:pt x="5056" y="5310"/>
                      <a:pt x="5056" y="5310"/>
                    </a:cubicBezTo>
                    <a:cubicBezTo>
                      <a:pt x="5042" y="5324"/>
                      <a:pt x="5028" y="5338"/>
                      <a:pt x="4999" y="5338"/>
                    </a:cubicBezTo>
                    <a:cubicBezTo>
                      <a:pt x="4985" y="5338"/>
                      <a:pt x="4943" y="5352"/>
                      <a:pt x="4915" y="5380"/>
                    </a:cubicBezTo>
                    <a:cubicBezTo>
                      <a:pt x="4802" y="5464"/>
                      <a:pt x="4647" y="5549"/>
                      <a:pt x="4535" y="5591"/>
                    </a:cubicBezTo>
                    <a:cubicBezTo>
                      <a:pt x="4422" y="5619"/>
                      <a:pt x="4366" y="5633"/>
                      <a:pt x="4197" y="5633"/>
                    </a:cubicBezTo>
                    <a:lnTo>
                      <a:pt x="4154" y="5633"/>
                    </a:lnTo>
                    <a:cubicBezTo>
                      <a:pt x="4014" y="5633"/>
                      <a:pt x="3901" y="5633"/>
                      <a:pt x="3845" y="5662"/>
                    </a:cubicBezTo>
                    <a:cubicBezTo>
                      <a:pt x="3521" y="5746"/>
                      <a:pt x="3380" y="5845"/>
                      <a:pt x="3267" y="6014"/>
                    </a:cubicBezTo>
                    <a:cubicBezTo>
                      <a:pt x="3211" y="6126"/>
                      <a:pt x="3197" y="6140"/>
                      <a:pt x="3211" y="6211"/>
                    </a:cubicBezTo>
                    <a:close/>
                    <a:moveTo>
                      <a:pt x="9604" y="8210"/>
                    </a:moveTo>
                    <a:cubicBezTo>
                      <a:pt x="9604" y="8239"/>
                      <a:pt x="9576" y="8239"/>
                      <a:pt x="9520" y="8253"/>
                    </a:cubicBezTo>
                    <a:cubicBezTo>
                      <a:pt x="9505" y="8253"/>
                      <a:pt x="9463" y="8253"/>
                      <a:pt x="9421" y="8253"/>
                    </a:cubicBezTo>
                    <a:cubicBezTo>
                      <a:pt x="9379" y="8253"/>
                      <a:pt x="9336" y="8253"/>
                      <a:pt x="9294" y="8253"/>
                    </a:cubicBezTo>
                    <a:lnTo>
                      <a:pt x="9168" y="8239"/>
                    </a:lnTo>
                    <a:lnTo>
                      <a:pt x="8970" y="8351"/>
                    </a:lnTo>
                    <a:cubicBezTo>
                      <a:pt x="8858" y="8422"/>
                      <a:pt x="8773" y="8464"/>
                      <a:pt x="8773" y="8478"/>
                    </a:cubicBezTo>
                    <a:cubicBezTo>
                      <a:pt x="8759" y="8492"/>
                      <a:pt x="8745" y="8506"/>
                      <a:pt x="8731" y="8506"/>
                    </a:cubicBezTo>
                    <a:cubicBezTo>
                      <a:pt x="8703" y="8506"/>
                      <a:pt x="8675" y="8478"/>
                      <a:pt x="8632" y="8393"/>
                    </a:cubicBezTo>
                    <a:cubicBezTo>
                      <a:pt x="8562" y="8281"/>
                      <a:pt x="8463" y="8154"/>
                      <a:pt x="8323" y="7999"/>
                    </a:cubicBezTo>
                    <a:cubicBezTo>
                      <a:pt x="8266" y="7943"/>
                      <a:pt x="8196" y="7858"/>
                      <a:pt x="8168" y="7830"/>
                    </a:cubicBezTo>
                    <a:cubicBezTo>
                      <a:pt x="8154" y="7802"/>
                      <a:pt x="8111" y="7760"/>
                      <a:pt x="8069" y="7746"/>
                    </a:cubicBezTo>
                    <a:cubicBezTo>
                      <a:pt x="8041" y="7718"/>
                      <a:pt x="7956" y="7633"/>
                      <a:pt x="7914" y="7549"/>
                    </a:cubicBezTo>
                    <a:cubicBezTo>
                      <a:pt x="7858" y="7478"/>
                      <a:pt x="7802" y="7408"/>
                      <a:pt x="7788" y="7394"/>
                    </a:cubicBezTo>
                    <a:cubicBezTo>
                      <a:pt x="7759" y="7394"/>
                      <a:pt x="7745" y="7365"/>
                      <a:pt x="7731" y="7337"/>
                    </a:cubicBezTo>
                    <a:cubicBezTo>
                      <a:pt x="7703" y="7253"/>
                      <a:pt x="6900" y="6394"/>
                      <a:pt x="6816" y="6366"/>
                    </a:cubicBezTo>
                    <a:cubicBezTo>
                      <a:pt x="6802" y="6352"/>
                      <a:pt x="6788" y="6338"/>
                      <a:pt x="6774" y="6309"/>
                    </a:cubicBezTo>
                    <a:cubicBezTo>
                      <a:pt x="6774" y="6309"/>
                      <a:pt x="6760" y="6295"/>
                      <a:pt x="6745" y="6295"/>
                    </a:cubicBezTo>
                    <a:lnTo>
                      <a:pt x="6745" y="6295"/>
                    </a:lnTo>
                    <a:lnTo>
                      <a:pt x="6745" y="6309"/>
                    </a:lnTo>
                    <a:cubicBezTo>
                      <a:pt x="6745" y="6309"/>
                      <a:pt x="6760" y="6338"/>
                      <a:pt x="6788" y="6366"/>
                    </a:cubicBezTo>
                    <a:cubicBezTo>
                      <a:pt x="6816" y="6394"/>
                      <a:pt x="6872" y="6436"/>
                      <a:pt x="6900" y="6478"/>
                    </a:cubicBezTo>
                    <a:cubicBezTo>
                      <a:pt x="6914" y="6506"/>
                      <a:pt x="7013" y="6605"/>
                      <a:pt x="7083" y="6690"/>
                    </a:cubicBezTo>
                    <a:cubicBezTo>
                      <a:pt x="7168" y="6760"/>
                      <a:pt x="7266" y="6887"/>
                      <a:pt x="7309" y="6929"/>
                    </a:cubicBezTo>
                    <a:cubicBezTo>
                      <a:pt x="7351" y="6985"/>
                      <a:pt x="7435" y="7084"/>
                      <a:pt x="7478" y="7140"/>
                    </a:cubicBezTo>
                    <a:cubicBezTo>
                      <a:pt x="7534" y="7211"/>
                      <a:pt x="7604" y="7281"/>
                      <a:pt x="7619" y="7309"/>
                    </a:cubicBezTo>
                    <a:cubicBezTo>
                      <a:pt x="7647" y="7337"/>
                      <a:pt x="7689" y="7380"/>
                      <a:pt x="7717" y="7422"/>
                    </a:cubicBezTo>
                    <a:cubicBezTo>
                      <a:pt x="7745" y="7464"/>
                      <a:pt x="7802" y="7534"/>
                      <a:pt x="7830" y="7591"/>
                    </a:cubicBezTo>
                    <a:cubicBezTo>
                      <a:pt x="7900" y="7689"/>
                      <a:pt x="8013" y="7802"/>
                      <a:pt x="8041" y="7816"/>
                    </a:cubicBezTo>
                    <a:cubicBezTo>
                      <a:pt x="8069" y="7830"/>
                      <a:pt x="8140" y="7929"/>
                      <a:pt x="8154" y="7943"/>
                    </a:cubicBezTo>
                    <a:cubicBezTo>
                      <a:pt x="8238" y="8055"/>
                      <a:pt x="8449" y="8281"/>
                      <a:pt x="8576" y="8422"/>
                    </a:cubicBezTo>
                    <a:cubicBezTo>
                      <a:pt x="8604" y="8450"/>
                      <a:pt x="8646" y="8492"/>
                      <a:pt x="8646" y="8520"/>
                    </a:cubicBezTo>
                    <a:cubicBezTo>
                      <a:pt x="8646" y="8534"/>
                      <a:pt x="8618" y="8562"/>
                      <a:pt x="8562" y="8605"/>
                    </a:cubicBezTo>
                    <a:cubicBezTo>
                      <a:pt x="8520" y="8633"/>
                      <a:pt x="8435" y="8689"/>
                      <a:pt x="8379" y="8731"/>
                    </a:cubicBezTo>
                    <a:cubicBezTo>
                      <a:pt x="8323" y="8760"/>
                      <a:pt x="8266" y="8802"/>
                      <a:pt x="8252" y="8816"/>
                    </a:cubicBezTo>
                    <a:cubicBezTo>
                      <a:pt x="8238" y="8830"/>
                      <a:pt x="8210" y="8858"/>
                      <a:pt x="8182" y="8858"/>
                    </a:cubicBezTo>
                    <a:cubicBezTo>
                      <a:pt x="8168" y="8872"/>
                      <a:pt x="8097" y="8914"/>
                      <a:pt x="8013" y="8971"/>
                    </a:cubicBezTo>
                    <a:cubicBezTo>
                      <a:pt x="7942" y="9013"/>
                      <a:pt x="7858" y="9069"/>
                      <a:pt x="7844" y="9083"/>
                    </a:cubicBezTo>
                    <a:cubicBezTo>
                      <a:pt x="7759" y="9112"/>
                      <a:pt x="7689" y="9168"/>
                      <a:pt x="7675" y="9182"/>
                    </a:cubicBezTo>
                    <a:cubicBezTo>
                      <a:pt x="7675" y="9210"/>
                      <a:pt x="7661" y="9224"/>
                      <a:pt x="7633" y="9224"/>
                    </a:cubicBezTo>
                    <a:cubicBezTo>
                      <a:pt x="7633" y="9224"/>
                      <a:pt x="7619" y="9224"/>
                      <a:pt x="7619" y="9238"/>
                    </a:cubicBezTo>
                    <a:cubicBezTo>
                      <a:pt x="7604" y="9267"/>
                      <a:pt x="7576" y="9281"/>
                      <a:pt x="7562" y="9281"/>
                    </a:cubicBezTo>
                    <a:cubicBezTo>
                      <a:pt x="7548" y="9281"/>
                      <a:pt x="7520" y="9267"/>
                      <a:pt x="7506" y="9196"/>
                    </a:cubicBezTo>
                    <a:cubicBezTo>
                      <a:pt x="7506" y="9168"/>
                      <a:pt x="7478" y="9098"/>
                      <a:pt x="7435" y="9069"/>
                    </a:cubicBezTo>
                    <a:cubicBezTo>
                      <a:pt x="7379" y="8999"/>
                      <a:pt x="7154" y="8844"/>
                      <a:pt x="6971" y="8760"/>
                    </a:cubicBezTo>
                    <a:cubicBezTo>
                      <a:pt x="6774" y="8661"/>
                      <a:pt x="6703" y="8605"/>
                      <a:pt x="6562" y="8436"/>
                    </a:cubicBezTo>
                    <a:cubicBezTo>
                      <a:pt x="6464" y="8309"/>
                      <a:pt x="6267" y="8140"/>
                      <a:pt x="6182" y="8112"/>
                    </a:cubicBezTo>
                    <a:cubicBezTo>
                      <a:pt x="6154" y="8112"/>
                      <a:pt x="6098" y="8084"/>
                      <a:pt x="6055" y="8070"/>
                    </a:cubicBezTo>
                    <a:cubicBezTo>
                      <a:pt x="6013" y="8055"/>
                      <a:pt x="5957" y="8027"/>
                      <a:pt x="5915" y="8027"/>
                    </a:cubicBezTo>
                    <a:cubicBezTo>
                      <a:pt x="5675" y="8013"/>
                      <a:pt x="5633" y="7971"/>
                      <a:pt x="5619" y="7943"/>
                    </a:cubicBezTo>
                    <a:cubicBezTo>
                      <a:pt x="5605" y="7901"/>
                      <a:pt x="5380" y="7661"/>
                      <a:pt x="5295" y="7619"/>
                    </a:cubicBezTo>
                    <a:cubicBezTo>
                      <a:pt x="5239" y="7591"/>
                      <a:pt x="5225" y="7577"/>
                      <a:pt x="5225" y="7563"/>
                    </a:cubicBezTo>
                    <a:cubicBezTo>
                      <a:pt x="5196" y="7520"/>
                      <a:pt x="4901" y="7309"/>
                      <a:pt x="4718" y="7196"/>
                    </a:cubicBezTo>
                    <a:cubicBezTo>
                      <a:pt x="4704" y="7196"/>
                      <a:pt x="4647" y="7154"/>
                      <a:pt x="4591" y="7126"/>
                    </a:cubicBezTo>
                    <a:cubicBezTo>
                      <a:pt x="4549" y="7098"/>
                      <a:pt x="4478" y="7070"/>
                      <a:pt x="4422" y="7056"/>
                    </a:cubicBezTo>
                    <a:cubicBezTo>
                      <a:pt x="4380" y="7042"/>
                      <a:pt x="4295" y="7028"/>
                      <a:pt x="4239" y="7013"/>
                    </a:cubicBezTo>
                    <a:cubicBezTo>
                      <a:pt x="4183" y="6999"/>
                      <a:pt x="4056" y="6985"/>
                      <a:pt x="3929" y="6957"/>
                    </a:cubicBezTo>
                    <a:cubicBezTo>
                      <a:pt x="3563" y="6901"/>
                      <a:pt x="3464" y="6816"/>
                      <a:pt x="3352" y="6422"/>
                    </a:cubicBezTo>
                    <a:cubicBezTo>
                      <a:pt x="3281" y="6225"/>
                      <a:pt x="3281" y="6211"/>
                      <a:pt x="3352" y="6098"/>
                    </a:cubicBezTo>
                    <a:cubicBezTo>
                      <a:pt x="3450" y="5915"/>
                      <a:pt x="3591" y="5802"/>
                      <a:pt x="3774" y="5760"/>
                    </a:cubicBezTo>
                    <a:cubicBezTo>
                      <a:pt x="3831" y="5746"/>
                      <a:pt x="3901" y="5732"/>
                      <a:pt x="3943" y="5718"/>
                    </a:cubicBezTo>
                    <a:cubicBezTo>
                      <a:pt x="3971" y="5704"/>
                      <a:pt x="4056" y="5704"/>
                      <a:pt x="4154" y="5704"/>
                    </a:cubicBezTo>
                    <a:lnTo>
                      <a:pt x="4183" y="5704"/>
                    </a:lnTo>
                    <a:lnTo>
                      <a:pt x="4225" y="5704"/>
                    </a:lnTo>
                    <a:cubicBezTo>
                      <a:pt x="4323" y="5704"/>
                      <a:pt x="4394" y="5690"/>
                      <a:pt x="4492" y="5662"/>
                    </a:cubicBezTo>
                    <a:cubicBezTo>
                      <a:pt x="4577" y="5633"/>
                      <a:pt x="4633" y="5605"/>
                      <a:pt x="4647" y="5605"/>
                    </a:cubicBezTo>
                    <a:cubicBezTo>
                      <a:pt x="4661" y="5577"/>
                      <a:pt x="4732" y="5549"/>
                      <a:pt x="4746" y="5535"/>
                    </a:cubicBezTo>
                    <a:cubicBezTo>
                      <a:pt x="4788" y="5521"/>
                      <a:pt x="4859" y="5479"/>
                      <a:pt x="4887" y="5450"/>
                    </a:cubicBezTo>
                    <a:cubicBezTo>
                      <a:pt x="4971" y="5366"/>
                      <a:pt x="5211" y="5267"/>
                      <a:pt x="5323" y="5267"/>
                    </a:cubicBezTo>
                    <a:lnTo>
                      <a:pt x="5351" y="5267"/>
                    </a:lnTo>
                    <a:cubicBezTo>
                      <a:pt x="5464" y="5267"/>
                      <a:pt x="5675" y="5295"/>
                      <a:pt x="5718" y="5324"/>
                    </a:cubicBezTo>
                    <a:cubicBezTo>
                      <a:pt x="5746" y="5366"/>
                      <a:pt x="5774" y="5366"/>
                      <a:pt x="5788" y="5366"/>
                    </a:cubicBezTo>
                    <a:cubicBezTo>
                      <a:pt x="5788" y="5366"/>
                      <a:pt x="5802" y="5366"/>
                      <a:pt x="5802" y="5352"/>
                    </a:cubicBezTo>
                    <a:cubicBezTo>
                      <a:pt x="5816" y="5352"/>
                      <a:pt x="5830" y="5310"/>
                      <a:pt x="5830" y="5169"/>
                    </a:cubicBezTo>
                    <a:cubicBezTo>
                      <a:pt x="5802" y="4845"/>
                      <a:pt x="5816" y="4760"/>
                      <a:pt x="5858" y="4620"/>
                    </a:cubicBezTo>
                    <a:cubicBezTo>
                      <a:pt x="5872" y="4549"/>
                      <a:pt x="5901" y="4408"/>
                      <a:pt x="5915" y="4310"/>
                    </a:cubicBezTo>
                    <a:cubicBezTo>
                      <a:pt x="5985" y="3775"/>
                      <a:pt x="6055" y="3549"/>
                      <a:pt x="6295" y="3183"/>
                    </a:cubicBezTo>
                    <a:cubicBezTo>
                      <a:pt x="6450" y="2944"/>
                      <a:pt x="6633" y="2831"/>
                      <a:pt x="6985" y="2704"/>
                    </a:cubicBezTo>
                    <a:cubicBezTo>
                      <a:pt x="7083" y="2676"/>
                      <a:pt x="7196" y="2634"/>
                      <a:pt x="7238" y="2634"/>
                    </a:cubicBezTo>
                    <a:lnTo>
                      <a:pt x="7238" y="2634"/>
                    </a:lnTo>
                    <a:cubicBezTo>
                      <a:pt x="7266" y="2634"/>
                      <a:pt x="7337" y="2676"/>
                      <a:pt x="7407" y="2704"/>
                    </a:cubicBezTo>
                    <a:cubicBezTo>
                      <a:pt x="7534" y="2775"/>
                      <a:pt x="7534" y="2775"/>
                      <a:pt x="7534" y="2887"/>
                    </a:cubicBezTo>
                    <a:cubicBezTo>
                      <a:pt x="7548" y="3099"/>
                      <a:pt x="7478" y="3662"/>
                      <a:pt x="7365" y="4084"/>
                    </a:cubicBezTo>
                    <a:cubicBezTo>
                      <a:pt x="7281" y="4408"/>
                      <a:pt x="7266" y="4690"/>
                      <a:pt x="7337" y="4873"/>
                    </a:cubicBezTo>
                    <a:cubicBezTo>
                      <a:pt x="7365" y="4957"/>
                      <a:pt x="7407" y="5014"/>
                      <a:pt x="7421" y="5028"/>
                    </a:cubicBezTo>
                    <a:cubicBezTo>
                      <a:pt x="7435" y="5056"/>
                      <a:pt x="7464" y="5098"/>
                      <a:pt x="7478" y="5141"/>
                    </a:cubicBezTo>
                    <a:cubicBezTo>
                      <a:pt x="7492" y="5169"/>
                      <a:pt x="7534" y="5239"/>
                      <a:pt x="7576" y="5295"/>
                    </a:cubicBezTo>
                    <a:cubicBezTo>
                      <a:pt x="7590" y="5338"/>
                      <a:pt x="7647" y="5422"/>
                      <a:pt x="7647" y="5450"/>
                    </a:cubicBezTo>
                    <a:cubicBezTo>
                      <a:pt x="7647" y="5464"/>
                      <a:pt x="7647" y="5479"/>
                      <a:pt x="7661" y="5479"/>
                    </a:cubicBezTo>
                    <a:cubicBezTo>
                      <a:pt x="7675" y="5493"/>
                      <a:pt x="7703" y="5591"/>
                      <a:pt x="7717" y="5605"/>
                    </a:cubicBezTo>
                    <a:cubicBezTo>
                      <a:pt x="7731" y="5662"/>
                      <a:pt x="7773" y="5760"/>
                      <a:pt x="7802" y="5802"/>
                    </a:cubicBezTo>
                    <a:cubicBezTo>
                      <a:pt x="7816" y="5831"/>
                      <a:pt x="7858" y="5901"/>
                      <a:pt x="7872" y="5929"/>
                    </a:cubicBezTo>
                    <a:cubicBezTo>
                      <a:pt x="7886" y="5971"/>
                      <a:pt x="8097" y="6183"/>
                      <a:pt x="8224" y="6267"/>
                    </a:cubicBezTo>
                    <a:cubicBezTo>
                      <a:pt x="8393" y="6366"/>
                      <a:pt x="8632" y="6535"/>
                      <a:pt x="8703" y="6577"/>
                    </a:cubicBezTo>
                    <a:cubicBezTo>
                      <a:pt x="8759" y="6619"/>
                      <a:pt x="9027" y="6873"/>
                      <a:pt x="9027" y="6915"/>
                    </a:cubicBezTo>
                    <a:lnTo>
                      <a:pt x="9027" y="6915"/>
                    </a:lnTo>
                    <a:cubicBezTo>
                      <a:pt x="9027" y="6929"/>
                      <a:pt x="9041" y="6943"/>
                      <a:pt x="9069" y="6985"/>
                    </a:cubicBezTo>
                    <a:cubicBezTo>
                      <a:pt x="9097" y="7013"/>
                      <a:pt x="9153" y="7112"/>
                      <a:pt x="9196" y="7196"/>
                    </a:cubicBezTo>
                    <a:cubicBezTo>
                      <a:pt x="9238" y="7281"/>
                      <a:pt x="9308" y="7408"/>
                      <a:pt x="9365" y="7478"/>
                    </a:cubicBezTo>
                    <a:cubicBezTo>
                      <a:pt x="9548" y="7760"/>
                      <a:pt x="9576" y="7802"/>
                      <a:pt x="9576" y="7985"/>
                    </a:cubicBezTo>
                    <a:cubicBezTo>
                      <a:pt x="9590" y="8084"/>
                      <a:pt x="9604" y="8154"/>
                      <a:pt x="9604" y="8168"/>
                    </a:cubicBezTo>
                    <a:cubicBezTo>
                      <a:pt x="9604" y="8182"/>
                      <a:pt x="9618" y="8196"/>
                      <a:pt x="9604" y="8210"/>
                    </a:cubicBezTo>
                    <a:close/>
                    <a:moveTo>
                      <a:pt x="9632" y="7718"/>
                    </a:moveTo>
                    <a:cubicBezTo>
                      <a:pt x="9604" y="7718"/>
                      <a:pt x="9604" y="7718"/>
                      <a:pt x="9449" y="7464"/>
                    </a:cubicBezTo>
                    <a:cubicBezTo>
                      <a:pt x="9379" y="7337"/>
                      <a:pt x="9294" y="7182"/>
                      <a:pt x="9266" y="7112"/>
                    </a:cubicBezTo>
                    <a:cubicBezTo>
                      <a:pt x="9210" y="7013"/>
                      <a:pt x="9083" y="6816"/>
                      <a:pt x="8970" y="6704"/>
                    </a:cubicBezTo>
                    <a:cubicBezTo>
                      <a:pt x="8872" y="6605"/>
                      <a:pt x="8661" y="6436"/>
                      <a:pt x="8590" y="6408"/>
                    </a:cubicBezTo>
                    <a:cubicBezTo>
                      <a:pt x="8562" y="6394"/>
                      <a:pt x="8520" y="6366"/>
                      <a:pt x="8492" y="6352"/>
                    </a:cubicBezTo>
                    <a:cubicBezTo>
                      <a:pt x="8463" y="6323"/>
                      <a:pt x="8379" y="6281"/>
                      <a:pt x="8323" y="6239"/>
                    </a:cubicBezTo>
                    <a:cubicBezTo>
                      <a:pt x="8252" y="6197"/>
                      <a:pt x="8140" y="6126"/>
                      <a:pt x="8069" y="6056"/>
                    </a:cubicBezTo>
                    <a:cubicBezTo>
                      <a:pt x="7914" y="5915"/>
                      <a:pt x="7858" y="5816"/>
                      <a:pt x="7731" y="5493"/>
                    </a:cubicBezTo>
                    <a:cubicBezTo>
                      <a:pt x="7689" y="5422"/>
                      <a:pt x="7661" y="5366"/>
                      <a:pt x="7661" y="5352"/>
                    </a:cubicBezTo>
                    <a:cubicBezTo>
                      <a:pt x="7647" y="5338"/>
                      <a:pt x="7633" y="5295"/>
                      <a:pt x="7619" y="5281"/>
                    </a:cubicBezTo>
                    <a:cubicBezTo>
                      <a:pt x="7619" y="5253"/>
                      <a:pt x="7590" y="5239"/>
                      <a:pt x="7576" y="5225"/>
                    </a:cubicBezTo>
                    <a:cubicBezTo>
                      <a:pt x="7548" y="5197"/>
                      <a:pt x="7421" y="4943"/>
                      <a:pt x="7393" y="4873"/>
                    </a:cubicBezTo>
                    <a:cubicBezTo>
                      <a:pt x="7379" y="4845"/>
                      <a:pt x="7393" y="4817"/>
                      <a:pt x="7407" y="4803"/>
                    </a:cubicBezTo>
                    <a:cubicBezTo>
                      <a:pt x="7407" y="4789"/>
                      <a:pt x="7421" y="4760"/>
                      <a:pt x="7435" y="4704"/>
                    </a:cubicBezTo>
                    <a:cubicBezTo>
                      <a:pt x="7450" y="4577"/>
                      <a:pt x="7492" y="4465"/>
                      <a:pt x="7576" y="4366"/>
                    </a:cubicBezTo>
                    <a:cubicBezTo>
                      <a:pt x="7604" y="4324"/>
                      <a:pt x="7675" y="4239"/>
                      <a:pt x="7717" y="4169"/>
                    </a:cubicBezTo>
                    <a:cubicBezTo>
                      <a:pt x="7759" y="4084"/>
                      <a:pt x="7830" y="3986"/>
                      <a:pt x="7858" y="3958"/>
                    </a:cubicBezTo>
                    <a:cubicBezTo>
                      <a:pt x="7886" y="3930"/>
                      <a:pt x="7928" y="3873"/>
                      <a:pt x="7942" y="3845"/>
                    </a:cubicBezTo>
                    <a:cubicBezTo>
                      <a:pt x="7956" y="3817"/>
                      <a:pt x="7999" y="3775"/>
                      <a:pt x="8027" y="3775"/>
                    </a:cubicBezTo>
                    <a:cubicBezTo>
                      <a:pt x="8027" y="3775"/>
                      <a:pt x="8055" y="3775"/>
                      <a:pt x="8069" y="3746"/>
                    </a:cubicBezTo>
                    <a:cubicBezTo>
                      <a:pt x="8083" y="3732"/>
                      <a:pt x="8154" y="3676"/>
                      <a:pt x="8210" y="3648"/>
                    </a:cubicBezTo>
                    <a:cubicBezTo>
                      <a:pt x="8280" y="3606"/>
                      <a:pt x="8309" y="3577"/>
                      <a:pt x="8393" y="3577"/>
                    </a:cubicBezTo>
                    <a:cubicBezTo>
                      <a:pt x="8421" y="3577"/>
                      <a:pt x="8463" y="3592"/>
                      <a:pt x="8520" y="3592"/>
                    </a:cubicBezTo>
                    <a:cubicBezTo>
                      <a:pt x="8576" y="3592"/>
                      <a:pt x="8632" y="3592"/>
                      <a:pt x="8675" y="3592"/>
                    </a:cubicBezTo>
                    <a:cubicBezTo>
                      <a:pt x="8717" y="3592"/>
                      <a:pt x="8759" y="3592"/>
                      <a:pt x="8773" y="3592"/>
                    </a:cubicBezTo>
                    <a:cubicBezTo>
                      <a:pt x="8801" y="3577"/>
                      <a:pt x="8830" y="3563"/>
                      <a:pt x="8844" y="3521"/>
                    </a:cubicBezTo>
                    <a:cubicBezTo>
                      <a:pt x="8914" y="3409"/>
                      <a:pt x="8886" y="3155"/>
                      <a:pt x="8787" y="2859"/>
                    </a:cubicBezTo>
                    <a:cubicBezTo>
                      <a:pt x="8759" y="2789"/>
                      <a:pt x="8745" y="2676"/>
                      <a:pt x="8745" y="2592"/>
                    </a:cubicBezTo>
                    <a:cubicBezTo>
                      <a:pt x="8745" y="2465"/>
                      <a:pt x="8759" y="2437"/>
                      <a:pt x="8830" y="2296"/>
                    </a:cubicBezTo>
                    <a:cubicBezTo>
                      <a:pt x="8872" y="2226"/>
                      <a:pt x="8970" y="2071"/>
                      <a:pt x="9041" y="1972"/>
                    </a:cubicBezTo>
                    <a:cubicBezTo>
                      <a:pt x="9252" y="1705"/>
                      <a:pt x="9435" y="1296"/>
                      <a:pt x="9421" y="1212"/>
                    </a:cubicBezTo>
                    <a:cubicBezTo>
                      <a:pt x="9407" y="1184"/>
                      <a:pt x="9477" y="1029"/>
                      <a:pt x="9477" y="1015"/>
                    </a:cubicBezTo>
                    <a:cubicBezTo>
                      <a:pt x="9548" y="860"/>
                      <a:pt x="9548" y="860"/>
                      <a:pt x="9548" y="592"/>
                    </a:cubicBezTo>
                    <a:cubicBezTo>
                      <a:pt x="9548" y="353"/>
                      <a:pt x="9562" y="311"/>
                      <a:pt x="9604" y="296"/>
                    </a:cubicBezTo>
                    <a:cubicBezTo>
                      <a:pt x="9632" y="282"/>
                      <a:pt x="9632" y="282"/>
                      <a:pt x="9646" y="282"/>
                    </a:cubicBezTo>
                    <a:lnTo>
                      <a:pt x="9646" y="282"/>
                    </a:lnTo>
                    <a:lnTo>
                      <a:pt x="9646" y="282"/>
                    </a:lnTo>
                    <a:cubicBezTo>
                      <a:pt x="9674" y="282"/>
                      <a:pt x="9801" y="522"/>
                      <a:pt x="9801" y="522"/>
                    </a:cubicBezTo>
                    <a:cubicBezTo>
                      <a:pt x="9843" y="606"/>
                      <a:pt x="10069" y="832"/>
                      <a:pt x="10210" y="916"/>
                    </a:cubicBezTo>
                    <a:cubicBezTo>
                      <a:pt x="10280" y="958"/>
                      <a:pt x="10379" y="1029"/>
                      <a:pt x="10421" y="1057"/>
                    </a:cubicBezTo>
                    <a:cubicBezTo>
                      <a:pt x="10505" y="1141"/>
                      <a:pt x="10618" y="1296"/>
                      <a:pt x="10618" y="1353"/>
                    </a:cubicBezTo>
                    <a:cubicBezTo>
                      <a:pt x="10618" y="1367"/>
                      <a:pt x="10618" y="1395"/>
                      <a:pt x="10632" y="1395"/>
                    </a:cubicBezTo>
                    <a:cubicBezTo>
                      <a:pt x="10646" y="1409"/>
                      <a:pt x="10674" y="1493"/>
                      <a:pt x="10688" y="1536"/>
                    </a:cubicBezTo>
                    <a:cubicBezTo>
                      <a:pt x="10716" y="1592"/>
                      <a:pt x="10759" y="1691"/>
                      <a:pt x="10787" y="1747"/>
                    </a:cubicBezTo>
                    <a:cubicBezTo>
                      <a:pt x="10829" y="1803"/>
                      <a:pt x="10871" y="1874"/>
                      <a:pt x="10885" y="1916"/>
                    </a:cubicBezTo>
                    <a:cubicBezTo>
                      <a:pt x="10900" y="1944"/>
                      <a:pt x="10942" y="2014"/>
                      <a:pt x="10984" y="2071"/>
                    </a:cubicBezTo>
                    <a:cubicBezTo>
                      <a:pt x="11012" y="2127"/>
                      <a:pt x="11083" y="2240"/>
                      <a:pt x="11139" y="2324"/>
                    </a:cubicBezTo>
                    <a:cubicBezTo>
                      <a:pt x="11181" y="2409"/>
                      <a:pt x="11223" y="2493"/>
                      <a:pt x="11238" y="2507"/>
                    </a:cubicBezTo>
                    <a:cubicBezTo>
                      <a:pt x="11252" y="2521"/>
                      <a:pt x="11280" y="2550"/>
                      <a:pt x="11280" y="2578"/>
                    </a:cubicBezTo>
                    <a:cubicBezTo>
                      <a:pt x="11280" y="2578"/>
                      <a:pt x="11294" y="2620"/>
                      <a:pt x="11322" y="2662"/>
                    </a:cubicBezTo>
                    <a:cubicBezTo>
                      <a:pt x="11449" y="2930"/>
                      <a:pt x="11477" y="3507"/>
                      <a:pt x="11406" y="3831"/>
                    </a:cubicBezTo>
                    <a:cubicBezTo>
                      <a:pt x="11336" y="4099"/>
                      <a:pt x="11266" y="4380"/>
                      <a:pt x="11223" y="4479"/>
                    </a:cubicBezTo>
                    <a:cubicBezTo>
                      <a:pt x="11209" y="4521"/>
                      <a:pt x="11195" y="4591"/>
                      <a:pt x="11195" y="4620"/>
                    </a:cubicBezTo>
                    <a:cubicBezTo>
                      <a:pt x="11195" y="4662"/>
                      <a:pt x="11195" y="4704"/>
                      <a:pt x="11181" y="4732"/>
                    </a:cubicBezTo>
                    <a:cubicBezTo>
                      <a:pt x="11167" y="4746"/>
                      <a:pt x="11153" y="4803"/>
                      <a:pt x="11125" y="4859"/>
                    </a:cubicBezTo>
                    <a:cubicBezTo>
                      <a:pt x="11097" y="4986"/>
                      <a:pt x="11012" y="5197"/>
                      <a:pt x="10998" y="5225"/>
                    </a:cubicBezTo>
                    <a:cubicBezTo>
                      <a:pt x="10984" y="5239"/>
                      <a:pt x="10970" y="5267"/>
                      <a:pt x="10815" y="5549"/>
                    </a:cubicBezTo>
                    <a:cubicBezTo>
                      <a:pt x="10759" y="5648"/>
                      <a:pt x="10533" y="5985"/>
                      <a:pt x="10463" y="6070"/>
                    </a:cubicBezTo>
                    <a:cubicBezTo>
                      <a:pt x="10421" y="6112"/>
                      <a:pt x="10393" y="6154"/>
                      <a:pt x="10393" y="6169"/>
                    </a:cubicBezTo>
                    <a:cubicBezTo>
                      <a:pt x="10379" y="6197"/>
                      <a:pt x="10195" y="6394"/>
                      <a:pt x="10181" y="6394"/>
                    </a:cubicBezTo>
                    <a:cubicBezTo>
                      <a:pt x="9886" y="6704"/>
                      <a:pt x="9717" y="6957"/>
                      <a:pt x="9576" y="7267"/>
                    </a:cubicBezTo>
                    <a:cubicBezTo>
                      <a:pt x="9562" y="7309"/>
                      <a:pt x="9562" y="7323"/>
                      <a:pt x="9534" y="7323"/>
                    </a:cubicBezTo>
                    <a:cubicBezTo>
                      <a:pt x="9520" y="7323"/>
                      <a:pt x="9520" y="7309"/>
                      <a:pt x="9505" y="7281"/>
                    </a:cubicBezTo>
                    <a:cubicBezTo>
                      <a:pt x="9491" y="7253"/>
                      <a:pt x="9477" y="7211"/>
                      <a:pt x="9449" y="7168"/>
                    </a:cubicBezTo>
                    <a:cubicBezTo>
                      <a:pt x="9365" y="6971"/>
                      <a:pt x="9351" y="6675"/>
                      <a:pt x="9407" y="6380"/>
                    </a:cubicBezTo>
                    <a:cubicBezTo>
                      <a:pt x="9421" y="6281"/>
                      <a:pt x="9435" y="6140"/>
                      <a:pt x="9449" y="6070"/>
                    </a:cubicBezTo>
                    <a:cubicBezTo>
                      <a:pt x="9463" y="5943"/>
                      <a:pt x="9463" y="5873"/>
                      <a:pt x="9520" y="5633"/>
                    </a:cubicBezTo>
                    <a:cubicBezTo>
                      <a:pt x="9534" y="5591"/>
                      <a:pt x="9548" y="5479"/>
                      <a:pt x="9562" y="5394"/>
                    </a:cubicBezTo>
                    <a:cubicBezTo>
                      <a:pt x="9576" y="5295"/>
                      <a:pt x="9618" y="5141"/>
                      <a:pt x="9646" y="5042"/>
                    </a:cubicBezTo>
                    <a:cubicBezTo>
                      <a:pt x="9674" y="4929"/>
                      <a:pt x="9703" y="4817"/>
                      <a:pt x="9703" y="4789"/>
                    </a:cubicBezTo>
                    <a:cubicBezTo>
                      <a:pt x="9703" y="4774"/>
                      <a:pt x="9703" y="4760"/>
                      <a:pt x="9703" y="4746"/>
                    </a:cubicBezTo>
                    <a:cubicBezTo>
                      <a:pt x="9689" y="4789"/>
                      <a:pt x="9646" y="4887"/>
                      <a:pt x="9604" y="5014"/>
                    </a:cubicBezTo>
                    <a:cubicBezTo>
                      <a:pt x="9590" y="5070"/>
                      <a:pt x="9562" y="5141"/>
                      <a:pt x="9562" y="5169"/>
                    </a:cubicBezTo>
                    <a:cubicBezTo>
                      <a:pt x="9534" y="5225"/>
                      <a:pt x="9491" y="5366"/>
                      <a:pt x="9477" y="5450"/>
                    </a:cubicBezTo>
                    <a:cubicBezTo>
                      <a:pt x="9463" y="5507"/>
                      <a:pt x="9449" y="5605"/>
                      <a:pt x="9421" y="5704"/>
                    </a:cubicBezTo>
                    <a:cubicBezTo>
                      <a:pt x="9379" y="5859"/>
                      <a:pt x="9336" y="6084"/>
                      <a:pt x="9336" y="6239"/>
                    </a:cubicBezTo>
                    <a:cubicBezTo>
                      <a:pt x="9322" y="6281"/>
                      <a:pt x="9322" y="6338"/>
                      <a:pt x="9308" y="6366"/>
                    </a:cubicBezTo>
                    <a:cubicBezTo>
                      <a:pt x="9308" y="6394"/>
                      <a:pt x="9294" y="6492"/>
                      <a:pt x="9280" y="6619"/>
                    </a:cubicBezTo>
                    <a:cubicBezTo>
                      <a:pt x="9280" y="6788"/>
                      <a:pt x="9280" y="6859"/>
                      <a:pt x="9308" y="6943"/>
                    </a:cubicBezTo>
                    <a:cubicBezTo>
                      <a:pt x="9322" y="6999"/>
                      <a:pt x="9336" y="7070"/>
                      <a:pt x="9336" y="7098"/>
                    </a:cubicBezTo>
                    <a:cubicBezTo>
                      <a:pt x="9336" y="7112"/>
                      <a:pt x="9351" y="7140"/>
                      <a:pt x="9379" y="7168"/>
                    </a:cubicBezTo>
                    <a:cubicBezTo>
                      <a:pt x="9393" y="7196"/>
                      <a:pt x="9421" y="7239"/>
                      <a:pt x="9421" y="7267"/>
                    </a:cubicBezTo>
                    <a:cubicBezTo>
                      <a:pt x="9421" y="7267"/>
                      <a:pt x="9435" y="7309"/>
                      <a:pt x="9463" y="7337"/>
                    </a:cubicBezTo>
                    <a:cubicBezTo>
                      <a:pt x="9477" y="7365"/>
                      <a:pt x="9534" y="7436"/>
                      <a:pt x="9562" y="7506"/>
                    </a:cubicBezTo>
                    <a:cubicBezTo>
                      <a:pt x="9590" y="7563"/>
                      <a:pt x="9618" y="7605"/>
                      <a:pt x="9618" y="7619"/>
                    </a:cubicBezTo>
                    <a:cubicBezTo>
                      <a:pt x="9646" y="7619"/>
                      <a:pt x="9660" y="7647"/>
                      <a:pt x="9660" y="7661"/>
                    </a:cubicBezTo>
                    <a:cubicBezTo>
                      <a:pt x="9660" y="7703"/>
                      <a:pt x="9646" y="7718"/>
                      <a:pt x="9632" y="7718"/>
                    </a:cubicBezTo>
                    <a:close/>
                    <a:moveTo>
                      <a:pt x="11238" y="8436"/>
                    </a:moveTo>
                    <a:cubicBezTo>
                      <a:pt x="11223" y="8562"/>
                      <a:pt x="11209" y="8605"/>
                      <a:pt x="11167" y="8605"/>
                    </a:cubicBezTo>
                    <a:cubicBezTo>
                      <a:pt x="11153" y="8605"/>
                      <a:pt x="11139" y="8605"/>
                      <a:pt x="11111" y="8576"/>
                    </a:cubicBezTo>
                    <a:cubicBezTo>
                      <a:pt x="11069" y="8548"/>
                      <a:pt x="11026" y="8534"/>
                      <a:pt x="10900" y="8506"/>
                    </a:cubicBezTo>
                    <a:cubicBezTo>
                      <a:pt x="10871" y="8506"/>
                      <a:pt x="10829" y="8492"/>
                      <a:pt x="10815" y="8492"/>
                    </a:cubicBezTo>
                    <a:cubicBezTo>
                      <a:pt x="10801" y="8492"/>
                      <a:pt x="10745" y="8478"/>
                      <a:pt x="10688" y="8478"/>
                    </a:cubicBezTo>
                    <a:lnTo>
                      <a:pt x="10688" y="8478"/>
                    </a:lnTo>
                    <a:cubicBezTo>
                      <a:pt x="10505" y="8478"/>
                      <a:pt x="10308" y="8408"/>
                      <a:pt x="10139" y="8281"/>
                    </a:cubicBezTo>
                    <a:cubicBezTo>
                      <a:pt x="10069" y="8239"/>
                      <a:pt x="9956" y="8210"/>
                      <a:pt x="9858" y="8210"/>
                    </a:cubicBezTo>
                    <a:cubicBezTo>
                      <a:pt x="9843" y="8210"/>
                      <a:pt x="9829" y="8210"/>
                      <a:pt x="9829" y="8210"/>
                    </a:cubicBezTo>
                    <a:cubicBezTo>
                      <a:pt x="9801" y="8210"/>
                      <a:pt x="9773" y="8210"/>
                      <a:pt x="9759" y="8210"/>
                    </a:cubicBezTo>
                    <a:cubicBezTo>
                      <a:pt x="9703" y="8210"/>
                      <a:pt x="9703" y="8182"/>
                      <a:pt x="9689" y="8140"/>
                    </a:cubicBezTo>
                    <a:cubicBezTo>
                      <a:pt x="9674" y="7999"/>
                      <a:pt x="9703" y="7802"/>
                      <a:pt x="9759" y="7689"/>
                    </a:cubicBezTo>
                    <a:cubicBezTo>
                      <a:pt x="9815" y="7577"/>
                      <a:pt x="9858" y="7534"/>
                      <a:pt x="10012" y="7464"/>
                    </a:cubicBezTo>
                    <a:cubicBezTo>
                      <a:pt x="10026" y="7464"/>
                      <a:pt x="10069" y="7436"/>
                      <a:pt x="10097" y="7408"/>
                    </a:cubicBezTo>
                    <a:cubicBezTo>
                      <a:pt x="10111" y="7394"/>
                      <a:pt x="10167" y="7351"/>
                      <a:pt x="10195" y="7351"/>
                    </a:cubicBezTo>
                    <a:cubicBezTo>
                      <a:pt x="10195" y="7351"/>
                      <a:pt x="10210" y="7351"/>
                      <a:pt x="10210" y="7337"/>
                    </a:cubicBezTo>
                    <a:cubicBezTo>
                      <a:pt x="10238" y="7309"/>
                      <a:pt x="10266" y="7281"/>
                      <a:pt x="10407" y="7211"/>
                    </a:cubicBezTo>
                    <a:cubicBezTo>
                      <a:pt x="10505" y="7168"/>
                      <a:pt x="10688" y="7070"/>
                      <a:pt x="10885" y="6957"/>
                    </a:cubicBezTo>
                    <a:cubicBezTo>
                      <a:pt x="11153" y="6802"/>
                      <a:pt x="11308" y="6675"/>
                      <a:pt x="11477" y="6464"/>
                    </a:cubicBezTo>
                    <a:cubicBezTo>
                      <a:pt x="11519" y="6394"/>
                      <a:pt x="11646" y="6281"/>
                      <a:pt x="11744" y="6197"/>
                    </a:cubicBezTo>
                    <a:lnTo>
                      <a:pt x="11801" y="6154"/>
                    </a:lnTo>
                    <a:cubicBezTo>
                      <a:pt x="12111" y="5887"/>
                      <a:pt x="12111" y="5887"/>
                      <a:pt x="12223" y="5662"/>
                    </a:cubicBezTo>
                    <a:lnTo>
                      <a:pt x="12251" y="5619"/>
                    </a:lnTo>
                    <a:cubicBezTo>
                      <a:pt x="12378" y="5380"/>
                      <a:pt x="12406" y="5324"/>
                      <a:pt x="12561" y="5169"/>
                    </a:cubicBezTo>
                    <a:cubicBezTo>
                      <a:pt x="12730" y="5000"/>
                      <a:pt x="12730" y="5000"/>
                      <a:pt x="12744" y="5000"/>
                    </a:cubicBezTo>
                    <a:cubicBezTo>
                      <a:pt x="12786" y="5000"/>
                      <a:pt x="12801" y="5042"/>
                      <a:pt x="12801" y="5310"/>
                    </a:cubicBezTo>
                    <a:cubicBezTo>
                      <a:pt x="12801" y="5563"/>
                      <a:pt x="12786" y="5662"/>
                      <a:pt x="12702" y="5802"/>
                    </a:cubicBezTo>
                    <a:cubicBezTo>
                      <a:pt x="12660" y="5859"/>
                      <a:pt x="12449" y="6126"/>
                      <a:pt x="12378" y="6211"/>
                    </a:cubicBezTo>
                    <a:cubicBezTo>
                      <a:pt x="12350" y="6239"/>
                      <a:pt x="12251" y="6352"/>
                      <a:pt x="12167" y="6464"/>
                    </a:cubicBezTo>
                    <a:cubicBezTo>
                      <a:pt x="12082" y="6563"/>
                      <a:pt x="11942" y="6732"/>
                      <a:pt x="11871" y="6830"/>
                    </a:cubicBezTo>
                    <a:cubicBezTo>
                      <a:pt x="11674" y="7070"/>
                      <a:pt x="11646" y="7098"/>
                      <a:pt x="11604" y="7267"/>
                    </a:cubicBezTo>
                    <a:cubicBezTo>
                      <a:pt x="11575" y="7365"/>
                      <a:pt x="11533" y="7492"/>
                      <a:pt x="11505" y="7563"/>
                    </a:cubicBezTo>
                    <a:cubicBezTo>
                      <a:pt x="11477" y="7633"/>
                      <a:pt x="11435" y="7760"/>
                      <a:pt x="11406" y="7844"/>
                    </a:cubicBezTo>
                    <a:cubicBezTo>
                      <a:pt x="11378" y="7943"/>
                      <a:pt x="11350" y="8027"/>
                      <a:pt x="11336" y="8055"/>
                    </a:cubicBezTo>
                    <a:cubicBezTo>
                      <a:pt x="11294" y="8182"/>
                      <a:pt x="11238" y="8337"/>
                      <a:pt x="11238" y="8436"/>
                    </a:cubicBezTo>
                    <a:close/>
                    <a:moveTo>
                      <a:pt x="9196" y="11111"/>
                    </a:moveTo>
                    <a:cubicBezTo>
                      <a:pt x="9182" y="11111"/>
                      <a:pt x="9182" y="11097"/>
                      <a:pt x="9182" y="11097"/>
                    </a:cubicBezTo>
                    <a:cubicBezTo>
                      <a:pt x="9168" y="11083"/>
                      <a:pt x="9168" y="11069"/>
                      <a:pt x="9182" y="11055"/>
                    </a:cubicBezTo>
                    <a:cubicBezTo>
                      <a:pt x="9196" y="10999"/>
                      <a:pt x="9238" y="10956"/>
                      <a:pt x="9280" y="10942"/>
                    </a:cubicBezTo>
                    <a:cubicBezTo>
                      <a:pt x="9308" y="10928"/>
                      <a:pt x="9393" y="10886"/>
                      <a:pt x="9463" y="10844"/>
                    </a:cubicBezTo>
                    <a:cubicBezTo>
                      <a:pt x="9534" y="10801"/>
                      <a:pt x="9618" y="10759"/>
                      <a:pt x="9632" y="10745"/>
                    </a:cubicBezTo>
                    <a:cubicBezTo>
                      <a:pt x="9660" y="10731"/>
                      <a:pt x="9717" y="10689"/>
                      <a:pt x="9928" y="10562"/>
                    </a:cubicBezTo>
                    <a:cubicBezTo>
                      <a:pt x="9998" y="10506"/>
                      <a:pt x="10111" y="10407"/>
                      <a:pt x="10125" y="10379"/>
                    </a:cubicBezTo>
                    <a:cubicBezTo>
                      <a:pt x="10125" y="10351"/>
                      <a:pt x="10139" y="10337"/>
                      <a:pt x="10167" y="10337"/>
                    </a:cubicBezTo>
                    <a:cubicBezTo>
                      <a:pt x="10167" y="10337"/>
                      <a:pt x="10195" y="10323"/>
                      <a:pt x="10195" y="10309"/>
                    </a:cubicBezTo>
                    <a:cubicBezTo>
                      <a:pt x="10210" y="10280"/>
                      <a:pt x="10224" y="10266"/>
                      <a:pt x="10252" y="10266"/>
                    </a:cubicBezTo>
                    <a:cubicBezTo>
                      <a:pt x="10266" y="10266"/>
                      <a:pt x="10280" y="10294"/>
                      <a:pt x="10322" y="10351"/>
                    </a:cubicBezTo>
                    <a:cubicBezTo>
                      <a:pt x="10393" y="10463"/>
                      <a:pt x="10548" y="10661"/>
                      <a:pt x="10632" y="10731"/>
                    </a:cubicBezTo>
                    <a:cubicBezTo>
                      <a:pt x="10604" y="10675"/>
                      <a:pt x="10562" y="10604"/>
                      <a:pt x="10533" y="10562"/>
                    </a:cubicBezTo>
                    <a:cubicBezTo>
                      <a:pt x="10350" y="10309"/>
                      <a:pt x="10322" y="10266"/>
                      <a:pt x="10322" y="10224"/>
                    </a:cubicBezTo>
                    <a:cubicBezTo>
                      <a:pt x="10322" y="10168"/>
                      <a:pt x="10393" y="10069"/>
                      <a:pt x="10449" y="9999"/>
                    </a:cubicBezTo>
                    <a:cubicBezTo>
                      <a:pt x="10477" y="9957"/>
                      <a:pt x="10505" y="9942"/>
                      <a:pt x="10505" y="9928"/>
                    </a:cubicBezTo>
                    <a:cubicBezTo>
                      <a:pt x="10505" y="9914"/>
                      <a:pt x="10533" y="9886"/>
                      <a:pt x="10759" y="9604"/>
                    </a:cubicBezTo>
                    <a:cubicBezTo>
                      <a:pt x="10773" y="9576"/>
                      <a:pt x="10801" y="9548"/>
                      <a:pt x="10801" y="9534"/>
                    </a:cubicBezTo>
                    <a:cubicBezTo>
                      <a:pt x="10815" y="9520"/>
                      <a:pt x="10829" y="9520"/>
                      <a:pt x="10829" y="9520"/>
                    </a:cubicBezTo>
                    <a:cubicBezTo>
                      <a:pt x="10857" y="9520"/>
                      <a:pt x="10871" y="9548"/>
                      <a:pt x="10885" y="9590"/>
                    </a:cubicBezTo>
                    <a:cubicBezTo>
                      <a:pt x="10900" y="9675"/>
                      <a:pt x="10984" y="9858"/>
                      <a:pt x="11083" y="10055"/>
                    </a:cubicBezTo>
                    <a:cubicBezTo>
                      <a:pt x="11167" y="10182"/>
                      <a:pt x="11266" y="10449"/>
                      <a:pt x="11308" y="10647"/>
                    </a:cubicBezTo>
                    <a:cubicBezTo>
                      <a:pt x="11322" y="10703"/>
                      <a:pt x="11336" y="10787"/>
                      <a:pt x="11350" y="10830"/>
                    </a:cubicBezTo>
                    <a:cubicBezTo>
                      <a:pt x="11378" y="10942"/>
                      <a:pt x="11463" y="11196"/>
                      <a:pt x="11477" y="11210"/>
                    </a:cubicBezTo>
                    <a:cubicBezTo>
                      <a:pt x="11491" y="11238"/>
                      <a:pt x="11533" y="11322"/>
                      <a:pt x="11561" y="11379"/>
                    </a:cubicBezTo>
                    <a:cubicBezTo>
                      <a:pt x="11632" y="11562"/>
                      <a:pt x="11899" y="12097"/>
                      <a:pt x="11942" y="12125"/>
                    </a:cubicBezTo>
                    <a:cubicBezTo>
                      <a:pt x="11956" y="12139"/>
                      <a:pt x="11970" y="12181"/>
                      <a:pt x="11970" y="12195"/>
                    </a:cubicBezTo>
                    <a:cubicBezTo>
                      <a:pt x="11970" y="12210"/>
                      <a:pt x="11984" y="12238"/>
                      <a:pt x="11998" y="12280"/>
                    </a:cubicBezTo>
                    <a:cubicBezTo>
                      <a:pt x="12026" y="12336"/>
                      <a:pt x="12040" y="12364"/>
                      <a:pt x="12012" y="12421"/>
                    </a:cubicBezTo>
                    <a:cubicBezTo>
                      <a:pt x="11998" y="12449"/>
                      <a:pt x="11970" y="12477"/>
                      <a:pt x="11942" y="12477"/>
                    </a:cubicBezTo>
                    <a:cubicBezTo>
                      <a:pt x="11885" y="12477"/>
                      <a:pt x="11604" y="12266"/>
                      <a:pt x="11491" y="12153"/>
                    </a:cubicBezTo>
                    <a:cubicBezTo>
                      <a:pt x="11435" y="12097"/>
                      <a:pt x="11392" y="12069"/>
                      <a:pt x="11378" y="12055"/>
                    </a:cubicBezTo>
                    <a:cubicBezTo>
                      <a:pt x="11378" y="12055"/>
                      <a:pt x="11378" y="12069"/>
                      <a:pt x="11392" y="12069"/>
                    </a:cubicBezTo>
                    <a:cubicBezTo>
                      <a:pt x="11350" y="12069"/>
                      <a:pt x="11069" y="11815"/>
                      <a:pt x="10998" y="11759"/>
                    </a:cubicBezTo>
                    <a:cubicBezTo>
                      <a:pt x="10942" y="11703"/>
                      <a:pt x="10843" y="11646"/>
                      <a:pt x="10801" y="11604"/>
                    </a:cubicBezTo>
                    <a:cubicBezTo>
                      <a:pt x="10745" y="11576"/>
                      <a:pt x="10674" y="11520"/>
                      <a:pt x="10632" y="11491"/>
                    </a:cubicBezTo>
                    <a:cubicBezTo>
                      <a:pt x="10590" y="11463"/>
                      <a:pt x="10548" y="11421"/>
                      <a:pt x="10533" y="11407"/>
                    </a:cubicBezTo>
                    <a:cubicBezTo>
                      <a:pt x="10519" y="11393"/>
                      <a:pt x="10435" y="11337"/>
                      <a:pt x="10364" y="11266"/>
                    </a:cubicBezTo>
                    <a:cubicBezTo>
                      <a:pt x="10280" y="11210"/>
                      <a:pt x="10224" y="11168"/>
                      <a:pt x="10210" y="11168"/>
                    </a:cubicBezTo>
                    <a:cubicBezTo>
                      <a:pt x="10181" y="11153"/>
                      <a:pt x="10111" y="11111"/>
                      <a:pt x="10097" y="11097"/>
                    </a:cubicBezTo>
                    <a:cubicBezTo>
                      <a:pt x="10055" y="11069"/>
                      <a:pt x="9928" y="11013"/>
                      <a:pt x="9815" y="10984"/>
                    </a:cubicBezTo>
                    <a:lnTo>
                      <a:pt x="9632" y="10928"/>
                    </a:lnTo>
                    <a:lnTo>
                      <a:pt x="9520" y="10970"/>
                    </a:lnTo>
                    <a:cubicBezTo>
                      <a:pt x="9449" y="10999"/>
                      <a:pt x="9351" y="11041"/>
                      <a:pt x="9294" y="11069"/>
                    </a:cubicBezTo>
                    <a:cubicBezTo>
                      <a:pt x="9238" y="11097"/>
                      <a:pt x="9210" y="11111"/>
                      <a:pt x="9196" y="11111"/>
                    </a:cubicBezTo>
                    <a:close/>
                    <a:moveTo>
                      <a:pt x="13519" y="14984"/>
                    </a:moveTo>
                    <a:lnTo>
                      <a:pt x="13505" y="14998"/>
                    </a:lnTo>
                    <a:lnTo>
                      <a:pt x="13491" y="14998"/>
                    </a:lnTo>
                    <a:cubicBezTo>
                      <a:pt x="13476" y="14998"/>
                      <a:pt x="13476" y="14984"/>
                      <a:pt x="13462" y="14984"/>
                    </a:cubicBezTo>
                    <a:cubicBezTo>
                      <a:pt x="13448" y="14970"/>
                      <a:pt x="13448" y="14956"/>
                      <a:pt x="13448" y="14956"/>
                    </a:cubicBezTo>
                    <a:cubicBezTo>
                      <a:pt x="13434" y="14927"/>
                      <a:pt x="13448" y="14913"/>
                      <a:pt x="13448" y="14913"/>
                    </a:cubicBezTo>
                    <a:cubicBezTo>
                      <a:pt x="13448" y="14913"/>
                      <a:pt x="13462" y="14899"/>
                      <a:pt x="13462" y="14899"/>
                    </a:cubicBezTo>
                    <a:cubicBezTo>
                      <a:pt x="13491" y="14899"/>
                      <a:pt x="13505" y="14913"/>
                      <a:pt x="13505" y="14941"/>
                    </a:cubicBezTo>
                    <a:cubicBezTo>
                      <a:pt x="13519" y="14970"/>
                      <a:pt x="13519" y="14984"/>
                      <a:pt x="13519" y="14984"/>
                    </a:cubicBezTo>
                    <a:close/>
                    <a:moveTo>
                      <a:pt x="13575" y="14716"/>
                    </a:moveTo>
                    <a:lnTo>
                      <a:pt x="13561" y="14730"/>
                    </a:lnTo>
                    <a:lnTo>
                      <a:pt x="13547" y="14730"/>
                    </a:lnTo>
                    <a:cubicBezTo>
                      <a:pt x="13533" y="14730"/>
                      <a:pt x="13533" y="14730"/>
                      <a:pt x="13491" y="14618"/>
                    </a:cubicBezTo>
                    <a:cubicBezTo>
                      <a:pt x="13406" y="14392"/>
                      <a:pt x="13378" y="14322"/>
                      <a:pt x="13322" y="14251"/>
                    </a:cubicBezTo>
                    <a:cubicBezTo>
                      <a:pt x="13293" y="14209"/>
                      <a:pt x="13265" y="14139"/>
                      <a:pt x="13237" y="14097"/>
                    </a:cubicBezTo>
                    <a:cubicBezTo>
                      <a:pt x="13195" y="13970"/>
                      <a:pt x="12984" y="13533"/>
                      <a:pt x="12899" y="13378"/>
                    </a:cubicBezTo>
                    <a:cubicBezTo>
                      <a:pt x="12786" y="13181"/>
                      <a:pt x="12618" y="12815"/>
                      <a:pt x="12603" y="12731"/>
                    </a:cubicBezTo>
                    <a:cubicBezTo>
                      <a:pt x="12603" y="12688"/>
                      <a:pt x="12575" y="12604"/>
                      <a:pt x="12547" y="12548"/>
                    </a:cubicBezTo>
                    <a:cubicBezTo>
                      <a:pt x="12519" y="12477"/>
                      <a:pt x="12505" y="12407"/>
                      <a:pt x="12505" y="12379"/>
                    </a:cubicBezTo>
                    <a:cubicBezTo>
                      <a:pt x="12505" y="12364"/>
                      <a:pt x="12491" y="12350"/>
                      <a:pt x="12477" y="12336"/>
                    </a:cubicBezTo>
                    <a:cubicBezTo>
                      <a:pt x="12463" y="12322"/>
                      <a:pt x="12434" y="12280"/>
                      <a:pt x="12434" y="12238"/>
                    </a:cubicBezTo>
                    <a:cubicBezTo>
                      <a:pt x="12420" y="12167"/>
                      <a:pt x="12294" y="11914"/>
                      <a:pt x="12237" y="11787"/>
                    </a:cubicBezTo>
                    <a:cubicBezTo>
                      <a:pt x="12237" y="11815"/>
                      <a:pt x="12251" y="11843"/>
                      <a:pt x="12265" y="11886"/>
                    </a:cubicBezTo>
                    <a:lnTo>
                      <a:pt x="12294" y="11928"/>
                    </a:lnTo>
                    <a:cubicBezTo>
                      <a:pt x="12336" y="12041"/>
                      <a:pt x="12378" y="12167"/>
                      <a:pt x="12378" y="12195"/>
                    </a:cubicBezTo>
                    <a:cubicBezTo>
                      <a:pt x="12392" y="12224"/>
                      <a:pt x="12434" y="12350"/>
                      <a:pt x="12491" y="12491"/>
                    </a:cubicBezTo>
                    <a:cubicBezTo>
                      <a:pt x="12533" y="12632"/>
                      <a:pt x="12589" y="12773"/>
                      <a:pt x="12589" y="12801"/>
                    </a:cubicBezTo>
                    <a:cubicBezTo>
                      <a:pt x="12603" y="12829"/>
                      <a:pt x="12632" y="12900"/>
                      <a:pt x="12646" y="12942"/>
                    </a:cubicBezTo>
                    <a:cubicBezTo>
                      <a:pt x="12660" y="12984"/>
                      <a:pt x="12702" y="13069"/>
                      <a:pt x="12716" y="13111"/>
                    </a:cubicBezTo>
                    <a:cubicBezTo>
                      <a:pt x="12730" y="13167"/>
                      <a:pt x="12786" y="13266"/>
                      <a:pt x="12815" y="13336"/>
                    </a:cubicBezTo>
                    <a:cubicBezTo>
                      <a:pt x="12871" y="13463"/>
                      <a:pt x="13026" y="13787"/>
                      <a:pt x="13153" y="14082"/>
                    </a:cubicBezTo>
                    <a:cubicBezTo>
                      <a:pt x="13195" y="14195"/>
                      <a:pt x="13237" y="14280"/>
                      <a:pt x="13251" y="14294"/>
                    </a:cubicBezTo>
                    <a:cubicBezTo>
                      <a:pt x="13279" y="14308"/>
                      <a:pt x="13364" y="14477"/>
                      <a:pt x="13336" y="14505"/>
                    </a:cubicBezTo>
                    <a:cubicBezTo>
                      <a:pt x="13336" y="14519"/>
                      <a:pt x="13322" y="14519"/>
                      <a:pt x="13322" y="14519"/>
                    </a:cubicBezTo>
                    <a:cubicBezTo>
                      <a:pt x="13293" y="14519"/>
                      <a:pt x="13279" y="14491"/>
                      <a:pt x="13265" y="14491"/>
                    </a:cubicBezTo>
                    <a:cubicBezTo>
                      <a:pt x="13251" y="14463"/>
                      <a:pt x="13167" y="14364"/>
                      <a:pt x="13068" y="14251"/>
                    </a:cubicBezTo>
                    <a:cubicBezTo>
                      <a:pt x="12955" y="14125"/>
                      <a:pt x="12871" y="14040"/>
                      <a:pt x="12857" y="14026"/>
                    </a:cubicBezTo>
                    <a:cubicBezTo>
                      <a:pt x="12829" y="14026"/>
                      <a:pt x="12772" y="13970"/>
                      <a:pt x="12744" y="13942"/>
                    </a:cubicBezTo>
                    <a:cubicBezTo>
                      <a:pt x="12702" y="13899"/>
                      <a:pt x="12632" y="13843"/>
                      <a:pt x="12589" y="13815"/>
                    </a:cubicBezTo>
                    <a:cubicBezTo>
                      <a:pt x="12547" y="13801"/>
                      <a:pt x="12505" y="13759"/>
                      <a:pt x="12491" y="13730"/>
                    </a:cubicBezTo>
                    <a:cubicBezTo>
                      <a:pt x="12477" y="13716"/>
                      <a:pt x="12449" y="13688"/>
                      <a:pt x="12406" y="13688"/>
                    </a:cubicBezTo>
                    <a:cubicBezTo>
                      <a:pt x="12378" y="13674"/>
                      <a:pt x="12322" y="13646"/>
                      <a:pt x="12308" y="13618"/>
                    </a:cubicBezTo>
                    <a:cubicBezTo>
                      <a:pt x="12294" y="13604"/>
                      <a:pt x="12237" y="13561"/>
                      <a:pt x="12181" y="13519"/>
                    </a:cubicBezTo>
                    <a:cubicBezTo>
                      <a:pt x="12111" y="13477"/>
                      <a:pt x="12012" y="13407"/>
                      <a:pt x="11942" y="13350"/>
                    </a:cubicBezTo>
                    <a:cubicBezTo>
                      <a:pt x="11899" y="13322"/>
                      <a:pt x="11857" y="13294"/>
                      <a:pt x="11843" y="13280"/>
                    </a:cubicBezTo>
                    <a:cubicBezTo>
                      <a:pt x="11942" y="13378"/>
                      <a:pt x="12265" y="13646"/>
                      <a:pt x="12364" y="13702"/>
                    </a:cubicBezTo>
                    <a:cubicBezTo>
                      <a:pt x="12392" y="13716"/>
                      <a:pt x="12434" y="13759"/>
                      <a:pt x="12477" y="13787"/>
                    </a:cubicBezTo>
                    <a:cubicBezTo>
                      <a:pt x="12505" y="13815"/>
                      <a:pt x="12533" y="13829"/>
                      <a:pt x="12533" y="13843"/>
                    </a:cubicBezTo>
                    <a:cubicBezTo>
                      <a:pt x="12547" y="13843"/>
                      <a:pt x="12575" y="13857"/>
                      <a:pt x="12674" y="13956"/>
                    </a:cubicBezTo>
                    <a:cubicBezTo>
                      <a:pt x="12744" y="14012"/>
                      <a:pt x="12786" y="14054"/>
                      <a:pt x="12801" y="14054"/>
                    </a:cubicBezTo>
                    <a:cubicBezTo>
                      <a:pt x="12885" y="14082"/>
                      <a:pt x="13279" y="14547"/>
                      <a:pt x="13364" y="14702"/>
                    </a:cubicBezTo>
                    <a:lnTo>
                      <a:pt x="13448" y="14857"/>
                    </a:lnTo>
                    <a:lnTo>
                      <a:pt x="13420" y="14885"/>
                    </a:lnTo>
                    <a:lnTo>
                      <a:pt x="13167" y="14632"/>
                    </a:lnTo>
                    <a:cubicBezTo>
                      <a:pt x="12941" y="14392"/>
                      <a:pt x="12603" y="14139"/>
                      <a:pt x="12477" y="14082"/>
                    </a:cubicBezTo>
                    <a:cubicBezTo>
                      <a:pt x="12434" y="14068"/>
                      <a:pt x="12336" y="14012"/>
                      <a:pt x="12251" y="13956"/>
                    </a:cubicBezTo>
                    <a:cubicBezTo>
                      <a:pt x="12181" y="13913"/>
                      <a:pt x="12082" y="13857"/>
                      <a:pt x="12054" y="13843"/>
                    </a:cubicBezTo>
                    <a:cubicBezTo>
                      <a:pt x="12026" y="13829"/>
                      <a:pt x="11913" y="13759"/>
                      <a:pt x="11815" y="13702"/>
                    </a:cubicBezTo>
                    <a:cubicBezTo>
                      <a:pt x="11716" y="13646"/>
                      <a:pt x="11575" y="13561"/>
                      <a:pt x="11491" y="13519"/>
                    </a:cubicBezTo>
                    <a:cubicBezTo>
                      <a:pt x="11421" y="13477"/>
                      <a:pt x="11322" y="13435"/>
                      <a:pt x="11294" y="13407"/>
                    </a:cubicBezTo>
                    <a:cubicBezTo>
                      <a:pt x="11252" y="13392"/>
                      <a:pt x="11195" y="13364"/>
                      <a:pt x="11167" y="13350"/>
                    </a:cubicBezTo>
                    <a:cubicBezTo>
                      <a:pt x="11125" y="13336"/>
                      <a:pt x="11054" y="13294"/>
                      <a:pt x="11012" y="13266"/>
                    </a:cubicBezTo>
                    <a:cubicBezTo>
                      <a:pt x="10970" y="13238"/>
                      <a:pt x="10871" y="13195"/>
                      <a:pt x="10815" y="13153"/>
                    </a:cubicBezTo>
                    <a:cubicBezTo>
                      <a:pt x="10477" y="12984"/>
                      <a:pt x="10308" y="12871"/>
                      <a:pt x="10224" y="12773"/>
                    </a:cubicBezTo>
                    <a:cubicBezTo>
                      <a:pt x="10167" y="12688"/>
                      <a:pt x="9984" y="12421"/>
                      <a:pt x="9984" y="12379"/>
                    </a:cubicBezTo>
                    <a:cubicBezTo>
                      <a:pt x="9984" y="12350"/>
                      <a:pt x="9843" y="12069"/>
                      <a:pt x="9745" y="11928"/>
                    </a:cubicBezTo>
                    <a:cubicBezTo>
                      <a:pt x="9689" y="11858"/>
                      <a:pt x="9562" y="11703"/>
                      <a:pt x="9463" y="11590"/>
                    </a:cubicBezTo>
                    <a:cubicBezTo>
                      <a:pt x="9294" y="11379"/>
                      <a:pt x="9252" y="11266"/>
                      <a:pt x="9280" y="11210"/>
                    </a:cubicBezTo>
                    <a:cubicBezTo>
                      <a:pt x="9294" y="11182"/>
                      <a:pt x="9520" y="11083"/>
                      <a:pt x="9590" y="11055"/>
                    </a:cubicBezTo>
                    <a:cubicBezTo>
                      <a:pt x="9604" y="11055"/>
                      <a:pt x="9618" y="11055"/>
                      <a:pt x="9632" y="11055"/>
                    </a:cubicBezTo>
                    <a:cubicBezTo>
                      <a:pt x="9787" y="11055"/>
                      <a:pt x="10139" y="11238"/>
                      <a:pt x="10449" y="11491"/>
                    </a:cubicBezTo>
                    <a:cubicBezTo>
                      <a:pt x="10548" y="11562"/>
                      <a:pt x="10660" y="11646"/>
                      <a:pt x="10716" y="11674"/>
                    </a:cubicBezTo>
                    <a:cubicBezTo>
                      <a:pt x="10773" y="11703"/>
                      <a:pt x="10843" y="11745"/>
                      <a:pt x="10871" y="11773"/>
                    </a:cubicBezTo>
                    <a:cubicBezTo>
                      <a:pt x="10914" y="11815"/>
                      <a:pt x="10970" y="11843"/>
                      <a:pt x="11069" y="11928"/>
                    </a:cubicBezTo>
                    <a:cubicBezTo>
                      <a:pt x="11153" y="11984"/>
                      <a:pt x="11167" y="12012"/>
                      <a:pt x="11167" y="12027"/>
                    </a:cubicBezTo>
                    <a:cubicBezTo>
                      <a:pt x="11223" y="12027"/>
                      <a:pt x="11505" y="12224"/>
                      <a:pt x="11519" y="12252"/>
                    </a:cubicBezTo>
                    <a:cubicBezTo>
                      <a:pt x="11519" y="12252"/>
                      <a:pt x="11519" y="12252"/>
                      <a:pt x="11519" y="12252"/>
                    </a:cubicBezTo>
                    <a:cubicBezTo>
                      <a:pt x="11533" y="12280"/>
                      <a:pt x="11730" y="12421"/>
                      <a:pt x="11843" y="12491"/>
                    </a:cubicBezTo>
                    <a:cubicBezTo>
                      <a:pt x="11885" y="12519"/>
                      <a:pt x="11928" y="12533"/>
                      <a:pt x="11956" y="12533"/>
                    </a:cubicBezTo>
                    <a:cubicBezTo>
                      <a:pt x="11984" y="12533"/>
                      <a:pt x="12026" y="12519"/>
                      <a:pt x="12054" y="12435"/>
                    </a:cubicBezTo>
                    <a:cubicBezTo>
                      <a:pt x="12068" y="12364"/>
                      <a:pt x="12068" y="12350"/>
                      <a:pt x="12040" y="12252"/>
                    </a:cubicBezTo>
                    <a:cubicBezTo>
                      <a:pt x="12026" y="12195"/>
                      <a:pt x="11984" y="12097"/>
                      <a:pt x="11956" y="12055"/>
                    </a:cubicBezTo>
                    <a:cubicBezTo>
                      <a:pt x="11928" y="12027"/>
                      <a:pt x="11885" y="11956"/>
                      <a:pt x="11885" y="11928"/>
                    </a:cubicBezTo>
                    <a:cubicBezTo>
                      <a:pt x="11885" y="11928"/>
                      <a:pt x="11871" y="11886"/>
                      <a:pt x="11857" y="11843"/>
                    </a:cubicBezTo>
                    <a:cubicBezTo>
                      <a:pt x="11702" y="11520"/>
                      <a:pt x="11533" y="11153"/>
                      <a:pt x="11505" y="11027"/>
                    </a:cubicBezTo>
                    <a:cubicBezTo>
                      <a:pt x="11491" y="10999"/>
                      <a:pt x="11463" y="10844"/>
                      <a:pt x="11435" y="10689"/>
                    </a:cubicBezTo>
                    <a:cubicBezTo>
                      <a:pt x="11364" y="10365"/>
                      <a:pt x="11308" y="10196"/>
                      <a:pt x="11223" y="10041"/>
                    </a:cubicBezTo>
                    <a:cubicBezTo>
                      <a:pt x="10956" y="9548"/>
                      <a:pt x="10942" y="9492"/>
                      <a:pt x="11069" y="9252"/>
                    </a:cubicBezTo>
                    <a:cubicBezTo>
                      <a:pt x="11111" y="9182"/>
                      <a:pt x="11167" y="9098"/>
                      <a:pt x="11195" y="9069"/>
                    </a:cubicBezTo>
                    <a:lnTo>
                      <a:pt x="11280" y="8985"/>
                    </a:lnTo>
                    <a:lnTo>
                      <a:pt x="11308" y="9112"/>
                    </a:lnTo>
                    <a:cubicBezTo>
                      <a:pt x="11322" y="9154"/>
                      <a:pt x="11336" y="9196"/>
                      <a:pt x="11350" y="9196"/>
                    </a:cubicBezTo>
                    <a:cubicBezTo>
                      <a:pt x="11364" y="9224"/>
                      <a:pt x="11378" y="9267"/>
                      <a:pt x="11392" y="9309"/>
                    </a:cubicBezTo>
                    <a:cubicBezTo>
                      <a:pt x="11406" y="9351"/>
                      <a:pt x="11435" y="9421"/>
                      <a:pt x="11463" y="9464"/>
                    </a:cubicBezTo>
                    <a:cubicBezTo>
                      <a:pt x="11477" y="9492"/>
                      <a:pt x="11519" y="9562"/>
                      <a:pt x="11519" y="9576"/>
                    </a:cubicBezTo>
                    <a:cubicBezTo>
                      <a:pt x="11519" y="9590"/>
                      <a:pt x="11547" y="9661"/>
                      <a:pt x="11604" y="9731"/>
                    </a:cubicBezTo>
                    <a:cubicBezTo>
                      <a:pt x="11618" y="9759"/>
                      <a:pt x="11688" y="9872"/>
                      <a:pt x="11688" y="9900"/>
                    </a:cubicBezTo>
                    <a:cubicBezTo>
                      <a:pt x="11702" y="9914"/>
                      <a:pt x="11716" y="9942"/>
                      <a:pt x="11744" y="9985"/>
                    </a:cubicBezTo>
                    <a:cubicBezTo>
                      <a:pt x="11759" y="9985"/>
                      <a:pt x="11815" y="10055"/>
                      <a:pt x="11815" y="10083"/>
                    </a:cubicBezTo>
                    <a:cubicBezTo>
                      <a:pt x="11815" y="10097"/>
                      <a:pt x="11843" y="10154"/>
                      <a:pt x="11885" y="10224"/>
                    </a:cubicBezTo>
                    <a:cubicBezTo>
                      <a:pt x="11970" y="10337"/>
                      <a:pt x="11970" y="10365"/>
                      <a:pt x="11970" y="10379"/>
                    </a:cubicBezTo>
                    <a:cubicBezTo>
                      <a:pt x="11984" y="10407"/>
                      <a:pt x="12181" y="10872"/>
                      <a:pt x="12223" y="10928"/>
                    </a:cubicBezTo>
                    <a:cubicBezTo>
                      <a:pt x="12251" y="10984"/>
                      <a:pt x="12294" y="11083"/>
                      <a:pt x="12364" y="11252"/>
                    </a:cubicBezTo>
                    <a:lnTo>
                      <a:pt x="12519" y="11703"/>
                    </a:lnTo>
                    <a:cubicBezTo>
                      <a:pt x="12575" y="11872"/>
                      <a:pt x="12660" y="12069"/>
                      <a:pt x="12688" y="12153"/>
                    </a:cubicBezTo>
                    <a:cubicBezTo>
                      <a:pt x="12730" y="12238"/>
                      <a:pt x="12758" y="12336"/>
                      <a:pt x="12772" y="12364"/>
                    </a:cubicBezTo>
                    <a:cubicBezTo>
                      <a:pt x="12772" y="12393"/>
                      <a:pt x="12815" y="12463"/>
                      <a:pt x="12843" y="12519"/>
                    </a:cubicBezTo>
                    <a:cubicBezTo>
                      <a:pt x="12857" y="12576"/>
                      <a:pt x="12885" y="12646"/>
                      <a:pt x="12885" y="12674"/>
                    </a:cubicBezTo>
                    <a:cubicBezTo>
                      <a:pt x="12885" y="12674"/>
                      <a:pt x="12899" y="12702"/>
                      <a:pt x="12927" y="12717"/>
                    </a:cubicBezTo>
                    <a:cubicBezTo>
                      <a:pt x="12941" y="12745"/>
                      <a:pt x="12970" y="12773"/>
                      <a:pt x="12970" y="12801"/>
                    </a:cubicBezTo>
                    <a:cubicBezTo>
                      <a:pt x="12970" y="12829"/>
                      <a:pt x="13096" y="13223"/>
                      <a:pt x="13139" y="13294"/>
                    </a:cubicBezTo>
                    <a:lnTo>
                      <a:pt x="13223" y="13449"/>
                    </a:lnTo>
                    <a:cubicBezTo>
                      <a:pt x="13251" y="13505"/>
                      <a:pt x="13322" y="13688"/>
                      <a:pt x="13378" y="13871"/>
                    </a:cubicBezTo>
                    <a:cubicBezTo>
                      <a:pt x="13519" y="14294"/>
                      <a:pt x="13533" y="14364"/>
                      <a:pt x="13547" y="14505"/>
                    </a:cubicBezTo>
                    <a:cubicBezTo>
                      <a:pt x="13561" y="14575"/>
                      <a:pt x="13575" y="14660"/>
                      <a:pt x="13575" y="14688"/>
                    </a:cubicBezTo>
                    <a:cubicBezTo>
                      <a:pt x="13575" y="14688"/>
                      <a:pt x="13575" y="14702"/>
                      <a:pt x="13575" y="147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220900" y="726925"/>
                <a:ext cx="6700" cy="23950"/>
              </a:xfrm>
              <a:custGeom>
                <a:avLst/>
                <a:gdLst/>
                <a:ahLst/>
                <a:cxnLst/>
                <a:rect l="l" t="t" r="r" b="b"/>
                <a:pathLst>
                  <a:path w="268" h="958" extrusionOk="0">
                    <a:moveTo>
                      <a:pt x="169" y="310"/>
                    </a:moveTo>
                    <a:cubicBezTo>
                      <a:pt x="169" y="268"/>
                      <a:pt x="197" y="183"/>
                      <a:pt x="225" y="127"/>
                    </a:cubicBezTo>
                    <a:cubicBezTo>
                      <a:pt x="254" y="71"/>
                      <a:pt x="268" y="14"/>
                      <a:pt x="268" y="0"/>
                    </a:cubicBezTo>
                    <a:lnTo>
                      <a:pt x="268" y="0"/>
                    </a:lnTo>
                    <a:lnTo>
                      <a:pt x="268" y="0"/>
                    </a:lnTo>
                    <a:cubicBezTo>
                      <a:pt x="240" y="28"/>
                      <a:pt x="211" y="99"/>
                      <a:pt x="197" y="127"/>
                    </a:cubicBezTo>
                    <a:cubicBezTo>
                      <a:pt x="183" y="155"/>
                      <a:pt x="169" y="211"/>
                      <a:pt x="141" y="225"/>
                    </a:cubicBezTo>
                    <a:cubicBezTo>
                      <a:pt x="141" y="225"/>
                      <a:pt x="141" y="240"/>
                      <a:pt x="141" y="254"/>
                    </a:cubicBezTo>
                    <a:cubicBezTo>
                      <a:pt x="141" y="296"/>
                      <a:pt x="127" y="324"/>
                      <a:pt x="99" y="338"/>
                    </a:cubicBezTo>
                    <a:cubicBezTo>
                      <a:pt x="99" y="352"/>
                      <a:pt x="99" y="366"/>
                      <a:pt x="99" y="394"/>
                    </a:cubicBezTo>
                    <a:cubicBezTo>
                      <a:pt x="99" y="437"/>
                      <a:pt x="85" y="507"/>
                      <a:pt x="56" y="549"/>
                    </a:cubicBezTo>
                    <a:cubicBezTo>
                      <a:pt x="42" y="578"/>
                      <a:pt x="28" y="676"/>
                      <a:pt x="28" y="746"/>
                    </a:cubicBezTo>
                    <a:cubicBezTo>
                      <a:pt x="28" y="817"/>
                      <a:pt x="14" y="901"/>
                      <a:pt x="0" y="930"/>
                    </a:cubicBezTo>
                    <a:cubicBezTo>
                      <a:pt x="0" y="944"/>
                      <a:pt x="0" y="958"/>
                      <a:pt x="0" y="958"/>
                    </a:cubicBezTo>
                    <a:cubicBezTo>
                      <a:pt x="0" y="958"/>
                      <a:pt x="14" y="958"/>
                      <a:pt x="14" y="944"/>
                    </a:cubicBezTo>
                    <a:cubicBezTo>
                      <a:pt x="14" y="944"/>
                      <a:pt x="28" y="930"/>
                      <a:pt x="28" y="930"/>
                    </a:cubicBezTo>
                    <a:cubicBezTo>
                      <a:pt x="28" y="930"/>
                      <a:pt x="28" y="930"/>
                      <a:pt x="14" y="930"/>
                    </a:cubicBezTo>
                    <a:cubicBezTo>
                      <a:pt x="14" y="901"/>
                      <a:pt x="28" y="887"/>
                      <a:pt x="28" y="873"/>
                    </a:cubicBezTo>
                    <a:cubicBezTo>
                      <a:pt x="56" y="859"/>
                      <a:pt x="127" y="535"/>
                      <a:pt x="169" y="3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2118125" y="755425"/>
                <a:ext cx="10600" cy="24675"/>
              </a:xfrm>
              <a:custGeom>
                <a:avLst/>
                <a:gdLst/>
                <a:ahLst/>
                <a:cxnLst/>
                <a:rect l="l" t="t" r="r" b="b"/>
                <a:pathLst>
                  <a:path w="424" h="987" extrusionOk="0">
                    <a:moveTo>
                      <a:pt x="283" y="677"/>
                    </a:moveTo>
                    <a:cubicBezTo>
                      <a:pt x="254" y="649"/>
                      <a:pt x="240" y="606"/>
                      <a:pt x="240" y="564"/>
                    </a:cubicBezTo>
                    <a:cubicBezTo>
                      <a:pt x="226" y="522"/>
                      <a:pt x="198" y="451"/>
                      <a:pt x="170" y="395"/>
                    </a:cubicBezTo>
                    <a:cubicBezTo>
                      <a:pt x="142" y="325"/>
                      <a:pt x="114" y="254"/>
                      <a:pt x="100" y="226"/>
                    </a:cubicBezTo>
                    <a:cubicBezTo>
                      <a:pt x="85" y="198"/>
                      <a:pt x="71" y="170"/>
                      <a:pt x="57" y="156"/>
                    </a:cubicBezTo>
                    <a:cubicBezTo>
                      <a:pt x="43" y="113"/>
                      <a:pt x="29" y="71"/>
                      <a:pt x="1" y="1"/>
                    </a:cubicBezTo>
                    <a:cubicBezTo>
                      <a:pt x="1" y="15"/>
                      <a:pt x="1" y="15"/>
                      <a:pt x="1" y="15"/>
                    </a:cubicBezTo>
                    <a:cubicBezTo>
                      <a:pt x="1" y="29"/>
                      <a:pt x="15" y="57"/>
                      <a:pt x="29" y="85"/>
                    </a:cubicBezTo>
                    <a:cubicBezTo>
                      <a:pt x="29" y="99"/>
                      <a:pt x="57" y="170"/>
                      <a:pt x="85" y="226"/>
                    </a:cubicBezTo>
                    <a:cubicBezTo>
                      <a:pt x="114" y="282"/>
                      <a:pt x="142" y="339"/>
                      <a:pt x="156" y="367"/>
                    </a:cubicBezTo>
                    <a:cubicBezTo>
                      <a:pt x="170" y="409"/>
                      <a:pt x="198" y="480"/>
                      <a:pt x="212" y="536"/>
                    </a:cubicBezTo>
                    <a:cubicBezTo>
                      <a:pt x="226" y="592"/>
                      <a:pt x="283" y="705"/>
                      <a:pt x="311" y="775"/>
                    </a:cubicBezTo>
                    <a:cubicBezTo>
                      <a:pt x="381" y="888"/>
                      <a:pt x="409" y="944"/>
                      <a:pt x="423" y="986"/>
                    </a:cubicBezTo>
                    <a:lnTo>
                      <a:pt x="423" y="986"/>
                    </a:lnTo>
                    <a:cubicBezTo>
                      <a:pt x="423" y="944"/>
                      <a:pt x="311" y="719"/>
                      <a:pt x="283" y="6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119175" y="752975"/>
                <a:ext cx="725" cy="1775"/>
              </a:xfrm>
              <a:custGeom>
                <a:avLst/>
                <a:gdLst/>
                <a:ahLst/>
                <a:cxnLst/>
                <a:rect l="l" t="t" r="r" b="b"/>
                <a:pathLst>
                  <a:path w="29" h="71" extrusionOk="0">
                    <a:moveTo>
                      <a:pt x="1" y="0"/>
                    </a:moveTo>
                    <a:cubicBezTo>
                      <a:pt x="15" y="28"/>
                      <a:pt x="15" y="42"/>
                      <a:pt x="15" y="57"/>
                    </a:cubicBezTo>
                    <a:cubicBezTo>
                      <a:pt x="15" y="57"/>
                      <a:pt x="29" y="57"/>
                      <a:pt x="29" y="71"/>
                    </a:cubicBezTo>
                    <a:cubicBezTo>
                      <a:pt x="29" y="57"/>
                      <a:pt x="15" y="42"/>
                      <a:pt x="15" y="28"/>
                    </a:cubicBezTo>
                    <a:cubicBezTo>
                      <a:pt x="15" y="14"/>
                      <a:pt x="15" y="1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2163875" y="601600"/>
                <a:ext cx="375" cy="725"/>
              </a:xfrm>
              <a:custGeom>
                <a:avLst/>
                <a:gdLst/>
                <a:ahLst/>
                <a:cxnLst/>
                <a:rect l="l" t="t" r="r" b="b"/>
                <a:pathLst>
                  <a:path w="15" h="29" extrusionOk="0">
                    <a:moveTo>
                      <a:pt x="0" y="28"/>
                    </a:moveTo>
                    <a:cubicBezTo>
                      <a:pt x="0" y="28"/>
                      <a:pt x="14" y="28"/>
                      <a:pt x="14" y="14"/>
                    </a:cubicBezTo>
                    <a:cubicBezTo>
                      <a:pt x="14" y="0"/>
                      <a:pt x="0" y="0"/>
                      <a:pt x="0" y="0"/>
                    </a:cubicBezTo>
                    <a:cubicBezTo>
                      <a:pt x="0" y="0"/>
                      <a:pt x="0" y="0"/>
                      <a:pt x="0" y="14"/>
                    </a:cubicBezTo>
                    <a:cubicBezTo>
                      <a:pt x="0" y="28"/>
                      <a:pt x="0" y="28"/>
                      <a:pt x="0"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2121975" y="746975"/>
                <a:ext cx="1775" cy="1450"/>
              </a:xfrm>
              <a:custGeom>
                <a:avLst/>
                <a:gdLst/>
                <a:ahLst/>
                <a:cxnLst/>
                <a:rect l="l" t="t" r="r" b="b"/>
                <a:pathLst>
                  <a:path w="71" h="58" extrusionOk="0">
                    <a:moveTo>
                      <a:pt x="28" y="1"/>
                    </a:moveTo>
                    <a:cubicBezTo>
                      <a:pt x="0" y="1"/>
                      <a:pt x="0" y="1"/>
                      <a:pt x="14" y="29"/>
                    </a:cubicBezTo>
                    <a:cubicBezTo>
                      <a:pt x="28" y="43"/>
                      <a:pt x="56" y="57"/>
                      <a:pt x="56" y="57"/>
                    </a:cubicBezTo>
                    <a:cubicBezTo>
                      <a:pt x="70" y="57"/>
                      <a:pt x="70" y="43"/>
                      <a:pt x="70" y="29"/>
                    </a:cubicBezTo>
                    <a:cubicBezTo>
                      <a:pt x="56" y="15"/>
                      <a:pt x="42" y="1"/>
                      <a:pt x="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2166350" y="609325"/>
                <a:ext cx="375" cy="750"/>
              </a:xfrm>
              <a:custGeom>
                <a:avLst/>
                <a:gdLst/>
                <a:ahLst/>
                <a:cxnLst/>
                <a:rect l="l" t="t" r="r" b="b"/>
                <a:pathLst>
                  <a:path w="15" h="30" extrusionOk="0">
                    <a:moveTo>
                      <a:pt x="15" y="1"/>
                    </a:moveTo>
                    <a:lnTo>
                      <a:pt x="15" y="1"/>
                    </a:lnTo>
                    <a:lnTo>
                      <a:pt x="15" y="1"/>
                    </a:lnTo>
                    <a:cubicBezTo>
                      <a:pt x="15" y="1"/>
                      <a:pt x="1" y="15"/>
                      <a:pt x="1" y="29"/>
                    </a:cubicBezTo>
                    <a:cubicBezTo>
                      <a:pt x="1" y="29"/>
                      <a:pt x="1" y="29"/>
                      <a:pt x="15" y="29"/>
                    </a:cubicBezTo>
                    <a:cubicBezTo>
                      <a:pt x="15" y="15"/>
                      <a:pt x="15" y="15"/>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2165650" y="604750"/>
                <a:ext cx="750" cy="3200"/>
              </a:xfrm>
              <a:custGeom>
                <a:avLst/>
                <a:gdLst/>
                <a:ahLst/>
                <a:cxnLst/>
                <a:rect l="l" t="t" r="r" b="b"/>
                <a:pathLst>
                  <a:path w="30" h="128" extrusionOk="0">
                    <a:moveTo>
                      <a:pt x="15" y="128"/>
                    </a:moveTo>
                    <a:cubicBezTo>
                      <a:pt x="15" y="113"/>
                      <a:pt x="29" y="57"/>
                      <a:pt x="29" y="15"/>
                    </a:cubicBezTo>
                    <a:cubicBezTo>
                      <a:pt x="29" y="15"/>
                      <a:pt x="29" y="1"/>
                      <a:pt x="29" y="1"/>
                    </a:cubicBezTo>
                    <a:cubicBezTo>
                      <a:pt x="15" y="43"/>
                      <a:pt x="1" y="99"/>
                      <a:pt x="1" y="128"/>
                    </a:cubicBezTo>
                    <a:cubicBezTo>
                      <a:pt x="1" y="128"/>
                      <a:pt x="1" y="128"/>
                      <a:pt x="1" y="128"/>
                    </a:cubicBezTo>
                    <a:cubicBezTo>
                      <a:pt x="15" y="128"/>
                      <a:pt x="15" y="128"/>
                      <a:pt x="15"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2213525" y="724450"/>
                <a:ext cx="1100" cy="1075"/>
              </a:xfrm>
              <a:custGeom>
                <a:avLst/>
                <a:gdLst/>
                <a:ahLst/>
                <a:cxnLst/>
                <a:rect l="l" t="t" r="r" b="b"/>
                <a:pathLst>
                  <a:path w="44" h="43" extrusionOk="0">
                    <a:moveTo>
                      <a:pt x="43" y="15"/>
                    </a:moveTo>
                    <a:cubicBezTo>
                      <a:pt x="43" y="1"/>
                      <a:pt x="43" y="1"/>
                      <a:pt x="29" y="1"/>
                    </a:cubicBezTo>
                    <a:cubicBezTo>
                      <a:pt x="29" y="1"/>
                      <a:pt x="15" y="1"/>
                      <a:pt x="15" y="1"/>
                    </a:cubicBezTo>
                    <a:cubicBezTo>
                      <a:pt x="15" y="15"/>
                      <a:pt x="15" y="29"/>
                      <a:pt x="1" y="43"/>
                    </a:cubicBezTo>
                    <a:cubicBezTo>
                      <a:pt x="1" y="43"/>
                      <a:pt x="1" y="43"/>
                      <a:pt x="1" y="43"/>
                    </a:cubicBezTo>
                    <a:cubicBezTo>
                      <a:pt x="15" y="43"/>
                      <a:pt x="43" y="15"/>
                      <a:pt x="43"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2129725" y="776900"/>
                <a:ext cx="6350" cy="9900"/>
              </a:xfrm>
              <a:custGeom>
                <a:avLst/>
                <a:gdLst/>
                <a:ahLst/>
                <a:cxnLst/>
                <a:rect l="l" t="t" r="r" b="b"/>
                <a:pathLst>
                  <a:path w="254" h="396" extrusionOk="0">
                    <a:moveTo>
                      <a:pt x="141" y="268"/>
                    </a:moveTo>
                    <a:cubicBezTo>
                      <a:pt x="155" y="268"/>
                      <a:pt x="183" y="296"/>
                      <a:pt x="197" y="325"/>
                    </a:cubicBezTo>
                    <a:cubicBezTo>
                      <a:pt x="226" y="367"/>
                      <a:pt x="240" y="395"/>
                      <a:pt x="240" y="395"/>
                    </a:cubicBezTo>
                    <a:cubicBezTo>
                      <a:pt x="254" y="381"/>
                      <a:pt x="183" y="240"/>
                      <a:pt x="169" y="240"/>
                    </a:cubicBezTo>
                    <a:cubicBezTo>
                      <a:pt x="155" y="240"/>
                      <a:pt x="141" y="198"/>
                      <a:pt x="113" y="156"/>
                    </a:cubicBezTo>
                    <a:cubicBezTo>
                      <a:pt x="99" y="113"/>
                      <a:pt x="57" y="57"/>
                      <a:pt x="43" y="29"/>
                    </a:cubicBezTo>
                    <a:cubicBezTo>
                      <a:pt x="14" y="15"/>
                      <a:pt x="0" y="1"/>
                      <a:pt x="0" y="1"/>
                    </a:cubicBezTo>
                    <a:cubicBezTo>
                      <a:pt x="0" y="1"/>
                      <a:pt x="28" y="57"/>
                      <a:pt x="57" y="127"/>
                    </a:cubicBezTo>
                    <a:cubicBezTo>
                      <a:pt x="99" y="198"/>
                      <a:pt x="141" y="268"/>
                      <a:pt x="141"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2132900" y="773750"/>
                <a:ext cx="2150" cy="2125"/>
              </a:xfrm>
              <a:custGeom>
                <a:avLst/>
                <a:gdLst/>
                <a:ahLst/>
                <a:cxnLst/>
                <a:rect l="l" t="t" r="r" b="b"/>
                <a:pathLst>
                  <a:path w="86" h="85" extrusionOk="0">
                    <a:moveTo>
                      <a:pt x="85" y="85"/>
                    </a:moveTo>
                    <a:cubicBezTo>
                      <a:pt x="85" y="85"/>
                      <a:pt x="85" y="70"/>
                      <a:pt x="71" y="42"/>
                    </a:cubicBezTo>
                    <a:cubicBezTo>
                      <a:pt x="43" y="28"/>
                      <a:pt x="15" y="0"/>
                      <a:pt x="15" y="0"/>
                    </a:cubicBezTo>
                    <a:cubicBezTo>
                      <a:pt x="1" y="0"/>
                      <a:pt x="1" y="28"/>
                      <a:pt x="29" y="42"/>
                    </a:cubicBezTo>
                    <a:cubicBezTo>
                      <a:pt x="43" y="70"/>
                      <a:pt x="71" y="85"/>
                      <a:pt x="85" y="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2137125" y="768450"/>
                <a:ext cx="1075" cy="1450"/>
              </a:xfrm>
              <a:custGeom>
                <a:avLst/>
                <a:gdLst/>
                <a:ahLst/>
                <a:cxnLst/>
                <a:rect l="l" t="t" r="r" b="b"/>
                <a:pathLst>
                  <a:path w="43" h="58" extrusionOk="0">
                    <a:moveTo>
                      <a:pt x="43" y="43"/>
                    </a:moveTo>
                    <a:cubicBezTo>
                      <a:pt x="43" y="43"/>
                      <a:pt x="43" y="15"/>
                      <a:pt x="29" y="15"/>
                    </a:cubicBezTo>
                    <a:cubicBezTo>
                      <a:pt x="15" y="1"/>
                      <a:pt x="15" y="1"/>
                      <a:pt x="1" y="15"/>
                    </a:cubicBezTo>
                    <a:cubicBezTo>
                      <a:pt x="1" y="15"/>
                      <a:pt x="1" y="29"/>
                      <a:pt x="15" y="43"/>
                    </a:cubicBezTo>
                    <a:cubicBezTo>
                      <a:pt x="29" y="57"/>
                      <a:pt x="43" y="57"/>
                      <a:pt x="43"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2134650" y="771275"/>
                <a:ext cx="2125" cy="1775"/>
              </a:xfrm>
              <a:custGeom>
                <a:avLst/>
                <a:gdLst/>
                <a:ahLst/>
                <a:cxnLst/>
                <a:rect l="l" t="t" r="r" b="b"/>
                <a:pathLst>
                  <a:path w="85" h="71" extrusionOk="0">
                    <a:moveTo>
                      <a:pt x="71" y="71"/>
                    </a:moveTo>
                    <a:cubicBezTo>
                      <a:pt x="85" y="71"/>
                      <a:pt x="71" y="57"/>
                      <a:pt x="56" y="29"/>
                    </a:cubicBezTo>
                    <a:cubicBezTo>
                      <a:pt x="28" y="15"/>
                      <a:pt x="14" y="0"/>
                      <a:pt x="0" y="15"/>
                    </a:cubicBezTo>
                    <a:cubicBezTo>
                      <a:pt x="0" y="29"/>
                      <a:pt x="42" y="71"/>
                      <a:pt x="7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a:off x="-2118475" y="821275"/>
                <a:ext cx="3200" cy="2825"/>
              </a:xfrm>
              <a:custGeom>
                <a:avLst/>
                <a:gdLst/>
                <a:ahLst/>
                <a:cxnLst/>
                <a:rect l="l" t="t" r="r" b="b"/>
                <a:pathLst>
                  <a:path w="128" h="113" extrusionOk="0">
                    <a:moveTo>
                      <a:pt x="29" y="0"/>
                    </a:moveTo>
                    <a:cubicBezTo>
                      <a:pt x="1" y="0"/>
                      <a:pt x="1" y="14"/>
                      <a:pt x="43" y="56"/>
                    </a:cubicBezTo>
                    <a:cubicBezTo>
                      <a:pt x="114" y="113"/>
                      <a:pt x="128" y="113"/>
                      <a:pt x="99" y="42"/>
                    </a:cubicBezTo>
                    <a:cubicBezTo>
                      <a:pt x="85" y="28"/>
                      <a:pt x="57" y="0"/>
                      <a:pt x="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a:off x="-2326175" y="729375"/>
                <a:ext cx="725" cy="25"/>
              </a:xfrm>
              <a:custGeom>
                <a:avLst/>
                <a:gdLst/>
                <a:ahLst/>
                <a:cxnLst/>
                <a:rect l="l" t="t" r="r" b="b"/>
                <a:pathLst>
                  <a:path w="29" h="1" extrusionOk="0">
                    <a:moveTo>
                      <a:pt x="1" y="1"/>
                    </a:moveTo>
                    <a:lnTo>
                      <a:pt x="1" y="1"/>
                    </a:lnTo>
                    <a:cubicBezTo>
                      <a:pt x="15" y="1"/>
                      <a:pt x="15" y="1"/>
                      <a:pt x="29" y="1"/>
                    </a:cubicBezTo>
                    <a:cubicBezTo>
                      <a:pt x="15"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a:off x="-2307150" y="722350"/>
                <a:ext cx="1075" cy="1075"/>
              </a:xfrm>
              <a:custGeom>
                <a:avLst/>
                <a:gdLst/>
                <a:ahLst/>
                <a:cxnLst/>
                <a:rect l="l" t="t" r="r" b="b"/>
                <a:pathLst>
                  <a:path w="43" h="43" extrusionOk="0">
                    <a:moveTo>
                      <a:pt x="42" y="28"/>
                    </a:moveTo>
                    <a:cubicBezTo>
                      <a:pt x="42" y="14"/>
                      <a:pt x="42" y="0"/>
                      <a:pt x="28" y="0"/>
                    </a:cubicBezTo>
                    <a:cubicBezTo>
                      <a:pt x="28" y="0"/>
                      <a:pt x="28" y="14"/>
                      <a:pt x="14" y="28"/>
                    </a:cubicBezTo>
                    <a:cubicBezTo>
                      <a:pt x="0" y="28"/>
                      <a:pt x="14" y="42"/>
                      <a:pt x="28" y="42"/>
                    </a:cubicBezTo>
                    <a:cubicBezTo>
                      <a:pt x="42" y="42"/>
                      <a:pt x="42" y="28"/>
                      <a:pt x="42"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a:off x="-2398350" y="749800"/>
                <a:ext cx="8125" cy="3550"/>
              </a:xfrm>
              <a:custGeom>
                <a:avLst/>
                <a:gdLst/>
                <a:ahLst/>
                <a:cxnLst/>
                <a:rect l="l" t="t" r="r" b="b"/>
                <a:pathLst>
                  <a:path w="325" h="142" extrusionOk="0">
                    <a:moveTo>
                      <a:pt x="114" y="113"/>
                    </a:moveTo>
                    <a:cubicBezTo>
                      <a:pt x="142" y="99"/>
                      <a:pt x="184" y="85"/>
                      <a:pt x="226" y="71"/>
                    </a:cubicBezTo>
                    <a:cubicBezTo>
                      <a:pt x="269" y="57"/>
                      <a:pt x="311" y="29"/>
                      <a:pt x="325" y="15"/>
                    </a:cubicBezTo>
                    <a:cubicBezTo>
                      <a:pt x="325" y="0"/>
                      <a:pt x="325" y="0"/>
                      <a:pt x="325" y="0"/>
                    </a:cubicBezTo>
                    <a:cubicBezTo>
                      <a:pt x="311" y="15"/>
                      <a:pt x="283" y="15"/>
                      <a:pt x="269" y="29"/>
                    </a:cubicBezTo>
                    <a:cubicBezTo>
                      <a:pt x="226" y="43"/>
                      <a:pt x="170" y="71"/>
                      <a:pt x="156" y="85"/>
                    </a:cubicBezTo>
                    <a:cubicBezTo>
                      <a:pt x="128" y="99"/>
                      <a:pt x="100" y="113"/>
                      <a:pt x="71" y="127"/>
                    </a:cubicBezTo>
                    <a:cubicBezTo>
                      <a:pt x="57" y="127"/>
                      <a:pt x="29" y="127"/>
                      <a:pt x="1" y="141"/>
                    </a:cubicBezTo>
                    <a:cubicBezTo>
                      <a:pt x="15" y="141"/>
                      <a:pt x="29" y="141"/>
                      <a:pt x="43" y="141"/>
                    </a:cubicBezTo>
                    <a:cubicBezTo>
                      <a:pt x="57" y="141"/>
                      <a:pt x="100" y="127"/>
                      <a:pt x="114" y="1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1"/>
              <p:cNvSpPr/>
              <p:nvPr/>
            </p:nvSpPr>
            <p:spPr>
              <a:xfrm>
                <a:off x="-2211400" y="723050"/>
                <a:ext cx="375" cy="375"/>
              </a:xfrm>
              <a:custGeom>
                <a:avLst/>
                <a:gdLst/>
                <a:ahLst/>
                <a:cxnLst/>
                <a:rect l="l" t="t" r="r" b="b"/>
                <a:pathLst>
                  <a:path w="15" h="15" extrusionOk="0">
                    <a:moveTo>
                      <a:pt x="0" y="14"/>
                    </a:moveTo>
                    <a:cubicBezTo>
                      <a:pt x="0" y="0"/>
                      <a:pt x="0" y="0"/>
                      <a:pt x="14" y="0"/>
                    </a:cubicBezTo>
                    <a:lnTo>
                      <a:pt x="14" y="0"/>
                    </a:lnTo>
                    <a:cubicBezTo>
                      <a:pt x="0" y="0"/>
                      <a:pt x="0" y="0"/>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1"/>
              <p:cNvSpPr/>
              <p:nvPr/>
            </p:nvSpPr>
            <p:spPr>
              <a:xfrm>
                <a:off x="-2163175" y="597725"/>
                <a:ext cx="375" cy="1425"/>
              </a:xfrm>
              <a:custGeom>
                <a:avLst/>
                <a:gdLst/>
                <a:ahLst/>
                <a:cxnLst/>
                <a:rect l="l" t="t" r="r" b="b"/>
                <a:pathLst>
                  <a:path w="15" h="57" extrusionOk="0">
                    <a:moveTo>
                      <a:pt x="15" y="28"/>
                    </a:moveTo>
                    <a:cubicBezTo>
                      <a:pt x="15" y="14"/>
                      <a:pt x="15" y="0"/>
                      <a:pt x="15" y="0"/>
                    </a:cubicBezTo>
                    <a:cubicBezTo>
                      <a:pt x="15" y="0"/>
                      <a:pt x="15" y="0"/>
                      <a:pt x="15" y="0"/>
                    </a:cubicBezTo>
                    <a:cubicBezTo>
                      <a:pt x="1" y="14"/>
                      <a:pt x="1" y="28"/>
                      <a:pt x="1" y="42"/>
                    </a:cubicBezTo>
                    <a:cubicBezTo>
                      <a:pt x="1" y="56"/>
                      <a:pt x="1" y="56"/>
                      <a:pt x="1" y="56"/>
                    </a:cubicBezTo>
                    <a:cubicBezTo>
                      <a:pt x="1" y="56"/>
                      <a:pt x="15" y="42"/>
                      <a:pt x="15"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a:off x="-2323000" y="727975"/>
                <a:ext cx="375" cy="375"/>
              </a:xfrm>
              <a:custGeom>
                <a:avLst/>
                <a:gdLst/>
                <a:ahLst/>
                <a:cxnLst/>
                <a:rect l="l" t="t" r="r" b="b"/>
                <a:pathLst>
                  <a:path w="15" h="15" extrusionOk="0">
                    <a:moveTo>
                      <a:pt x="0" y="14"/>
                    </a:moveTo>
                    <a:cubicBezTo>
                      <a:pt x="0" y="14"/>
                      <a:pt x="0" y="0"/>
                      <a:pt x="15" y="0"/>
                    </a:cubicBezTo>
                    <a:cubicBezTo>
                      <a:pt x="0" y="0"/>
                      <a:pt x="0" y="14"/>
                      <a:pt x="0" y="14"/>
                    </a:cubicBezTo>
                    <a:cubicBezTo>
                      <a:pt x="0" y="14"/>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a:off x="-2308925" y="723400"/>
                <a:ext cx="1450" cy="1075"/>
              </a:xfrm>
              <a:custGeom>
                <a:avLst/>
                <a:gdLst/>
                <a:ahLst/>
                <a:cxnLst/>
                <a:rect l="l" t="t" r="r" b="b"/>
                <a:pathLst>
                  <a:path w="58" h="43" extrusionOk="0">
                    <a:moveTo>
                      <a:pt x="57" y="29"/>
                    </a:moveTo>
                    <a:cubicBezTo>
                      <a:pt x="57" y="14"/>
                      <a:pt x="43" y="0"/>
                      <a:pt x="29" y="0"/>
                    </a:cubicBezTo>
                    <a:cubicBezTo>
                      <a:pt x="1" y="0"/>
                      <a:pt x="1" y="14"/>
                      <a:pt x="1" y="29"/>
                    </a:cubicBezTo>
                    <a:cubicBezTo>
                      <a:pt x="1" y="29"/>
                      <a:pt x="1" y="43"/>
                      <a:pt x="29" y="43"/>
                    </a:cubicBezTo>
                    <a:cubicBezTo>
                      <a:pt x="43" y="43"/>
                      <a:pt x="57" y="29"/>
                      <a:pt x="57"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1"/>
              <p:cNvSpPr/>
              <p:nvPr/>
            </p:nvSpPr>
            <p:spPr>
              <a:xfrm>
                <a:off x="-2320175" y="726575"/>
                <a:ext cx="2475" cy="1425"/>
              </a:xfrm>
              <a:custGeom>
                <a:avLst/>
                <a:gdLst/>
                <a:ahLst/>
                <a:cxnLst/>
                <a:rect l="l" t="t" r="r" b="b"/>
                <a:pathLst>
                  <a:path w="99" h="57" extrusionOk="0">
                    <a:moveTo>
                      <a:pt x="56" y="14"/>
                    </a:moveTo>
                    <a:cubicBezTo>
                      <a:pt x="28" y="14"/>
                      <a:pt x="0" y="28"/>
                      <a:pt x="0" y="42"/>
                    </a:cubicBezTo>
                    <a:cubicBezTo>
                      <a:pt x="0" y="56"/>
                      <a:pt x="99" y="42"/>
                      <a:pt x="99" y="14"/>
                    </a:cubicBezTo>
                    <a:cubicBezTo>
                      <a:pt x="99" y="14"/>
                      <a:pt x="85" y="0"/>
                      <a:pt x="56"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6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65"/>
        <p:cNvGrpSpPr/>
        <p:nvPr/>
      </p:nvGrpSpPr>
      <p:grpSpPr>
        <a:xfrm>
          <a:off x="0" y="0"/>
          <a:ext cx="0" cy="0"/>
          <a:chOff x="0" y="0"/>
          <a:chExt cx="0" cy="0"/>
        </a:xfrm>
      </p:grpSpPr>
      <p:sp>
        <p:nvSpPr>
          <p:cNvPr id="266" name="Google Shape;266;p13"/>
          <p:cNvSpPr txBox="1">
            <a:spLocks noGrp="1"/>
          </p:cNvSpPr>
          <p:nvPr>
            <p:ph type="title"/>
          </p:nvPr>
        </p:nvSpPr>
        <p:spPr>
          <a:xfrm>
            <a:off x="720000" y="445025"/>
            <a:ext cx="7704000" cy="6465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67" name="Google Shape;267;p13"/>
          <p:cNvSpPr txBox="1">
            <a:spLocks noGrp="1"/>
          </p:cNvSpPr>
          <p:nvPr>
            <p:ph type="title" idx="2" hasCustomPrompt="1"/>
          </p:nvPr>
        </p:nvSpPr>
        <p:spPr>
          <a:xfrm>
            <a:off x="781775" y="1618050"/>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8" name="Google Shape;268;p13"/>
          <p:cNvSpPr txBox="1">
            <a:spLocks noGrp="1"/>
          </p:cNvSpPr>
          <p:nvPr>
            <p:ph type="title" idx="3" hasCustomPrompt="1"/>
          </p:nvPr>
        </p:nvSpPr>
        <p:spPr>
          <a:xfrm>
            <a:off x="781775" y="3076213"/>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9" name="Google Shape;269;p13"/>
          <p:cNvSpPr txBox="1">
            <a:spLocks noGrp="1"/>
          </p:cNvSpPr>
          <p:nvPr>
            <p:ph type="title" idx="4" hasCustomPrompt="1"/>
          </p:nvPr>
        </p:nvSpPr>
        <p:spPr>
          <a:xfrm>
            <a:off x="3435090" y="1618050"/>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0" name="Google Shape;270;p13"/>
          <p:cNvSpPr txBox="1">
            <a:spLocks noGrp="1"/>
          </p:cNvSpPr>
          <p:nvPr>
            <p:ph type="title" idx="5" hasCustomPrompt="1"/>
          </p:nvPr>
        </p:nvSpPr>
        <p:spPr>
          <a:xfrm>
            <a:off x="3435090" y="3076213"/>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1" name="Google Shape;271;p13"/>
          <p:cNvSpPr txBox="1">
            <a:spLocks noGrp="1"/>
          </p:cNvSpPr>
          <p:nvPr>
            <p:ph type="title" idx="6" hasCustomPrompt="1"/>
          </p:nvPr>
        </p:nvSpPr>
        <p:spPr>
          <a:xfrm>
            <a:off x="6088405" y="1618050"/>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2" name="Google Shape;272;p13"/>
          <p:cNvSpPr txBox="1">
            <a:spLocks noGrp="1"/>
          </p:cNvSpPr>
          <p:nvPr>
            <p:ph type="title" idx="7" hasCustomPrompt="1"/>
          </p:nvPr>
        </p:nvSpPr>
        <p:spPr>
          <a:xfrm>
            <a:off x="6088405" y="3076213"/>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3" name="Google Shape;273;p13"/>
          <p:cNvSpPr txBox="1">
            <a:spLocks noGrp="1"/>
          </p:cNvSpPr>
          <p:nvPr>
            <p:ph type="subTitle" idx="1"/>
          </p:nvPr>
        </p:nvSpPr>
        <p:spPr>
          <a:xfrm>
            <a:off x="720000" y="2169143"/>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74" name="Google Shape;274;p13"/>
          <p:cNvSpPr txBox="1">
            <a:spLocks noGrp="1"/>
          </p:cNvSpPr>
          <p:nvPr>
            <p:ph type="subTitle" idx="8"/>
          </p:nvPr>
        </p:nvSpPr>
        <p:spPr>
          <a:xfrm>
            <a:off x="3373315" y="2169143"/>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75" name="Google Shape;275;p13"/>
          <p:cNvSpPr txBox="1">
            <a:spLocks noGrp="1"/>
          </p:cNvSpPr>
          <p:nvPr>
            <p:ph type="subTitle" idx="9"/>
          </p:nvPr>
        </p:nvSpPr>
        <p:spPr>
          <a:xfrm>
            <a:off x="6026630" y="2169143"/>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76" name="Google Shape;276;p13"/>
          <p:cNvSpPr txBox="1">
            <a:spLocks noGrp="1"/>
          </p:cNvSpPr>
          <p:nvPr>
            <p:ph type="subTitle" idx="13"/>
          </p:nvPr>
        </p:nvSpPr>
        <p:spPr>
          <a:xfrm>
            <a:off x="720000" y="3627374"/>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77" name="Google Shape;277;p13"/>
          <p:cNvSpPr txBox="1">
            <a:spLocks noGrp="1"/>
          </p:cNvSpPr>
          <p:nvPr>
            <p:ph type="subTitle" idx="14"/>
          </p:nvPr>
        </p:nvSpPr>
        <p:spPr>
          <a:xfrm>
            <a:off x="3373313" y="3627374"/>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78" name="Google Shape;278;p13"/>
          <p:cNvSpPr txBox="1">
            <a:spLocks noGrp="1"/>
          </p:cNvSpPr>
          <p:nvPr>
            <p:ph type="subTitle" idx="15"/>
          </p:nvPr>
        </p:nvSpPr>
        <p:spPr>
          <a:xfrm>
            <a:off x="6026627" y="3627374"/>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79" name="Google Shape;279;p13"/>
          <p:cNvGrpSpPr/>
          <p:nvPr/>
        </p:nvGrpSpPr>
        <p:grpSpPr>
          <a:xfrm>
            <a:off x="-609308" y="-1"/>
            <a:ext cx="10560132" cy="5975244"/>
            <a:chOff x="-609308" y="-1"/>
            <a:chExt cx="10560132" cy="5975244"/>
          </a:xfrm>
        </p:grpSpPr>
        <p:sp>
          <p:nvSpPr>
            <p:cNvPr id="280" name="Google Shape;280;p13"/>
            <p:cNvSpPr/>
            <p:nvPr/>
          </p:nvSpPr>
          <p:spPr>
            <a:xfrm flipH="1">
              <a:off x="-609308" y="-1"/>
              <a:ext cx="1274462" cy="2016120"/>
            </a:xfrm>
            <a:custGeom>
              <a:avLst/>
              <a:gdLst/>
              <a:ahLst/>
              <a:cxnLst/>
              <a:rect l="l" t="t" r="r" b="b"/>
              <a:pathLst>
                <a:path w="11083" h="17533" extrusionOk="0">
                  <a:moveTo>
                    <a:pt x="1929" y="141"/>
                  </a:moveTo>
                  <a:cubicBezTo>
                    <a:pt x="1957" y="184"/>
                    <a:pt x="1971" y="226"/>
                    <a:pt x="1986" y="254"/>
                  </a:cubicBezTo>
                  <a:cubicBezTo>
                    <a:pt x="1986" y="268"/>
                    <a:pt x="2014" y="339"/>
                    <a:pt x="2056" y="409"/>
                  </a:cubicBezTo>
                  <a:cubicBezTo>
                    <a:pt x="2098" y="465"/>
                    <a:pt x="2126" y="522"/>
                    <a:pt x="2126" y="536"/>
                  </a:cubicBezTo>
                  <a:cubicBezTo>
                    <a:pt x="2126" y="536"/>
                    <a:pt x="2140" y="592"/>
                    <a:pt x="2169" y="662"/>
                  </a:cubicBezTo>
                  <a:cubicBezTo>
                    <a:pt x="2295" y="944"/>
                    <a:pt x="2507" y="1451"/>
                    <a:pt x="2521" y="1550"/>
                  </a:cubicBezTo>
                  <a:cubicBezTo>
                    <a:pt x="2535" y="1578"/>
                    <a:pt x="2535" y="1592"/>
                    <a:pt x="2549" y="1606"/>
                  </a:cubicBezTo>
                  <a:cubicBezTo>
                    <a:pt x="2563" y="1606"/>
                    <a:pt x="2563" y="1620"/>
                    <a:pt x="2563" y="1634"/>
                  </a:cubicBezTo>
                  <a:cubicBezTo>
                    <a:pt x="2563" y="1648"/>
                    <a:pt x="2591" y="1733"/>
                    <a:pt x="2633" y="1817"/>
                  </a:cubicBezTo>
                  <a:cubicBezTo>
                    <a:pt x="2760" y="2155"/>
                    <a:pt x="2802" y="2366"/>
                    <a:pt x="2802" y="2831"/>
                  </a:cubicBezTo>
                  <a:cubicBezTo>
                    <a:pt x="2802" y="3197"/>
                    <a:pt x="2802" y="3197"/>
                    <a:pt x="2760" y="3239"/>
                  </a:cubicBezTo>
                  <a:cubicBezTo>
                    <a:pt x="2746" y="3253"/>
                    <a:pt x="2732" y="3282"/>
                    <a:pt x="2732" y="3282"/>
                  </a:cubicBezTo>
                  <a:cubicBezTo>
                    <a:pt x="2732" y="3296"/>
                    <a:pt x="2690" y="3352"/>
                    <a:pt x="2661" y="3408"/>
                  </a:cubicBezTo>
                  <a:cubicBezTo>
                    <a:pt x="2605" y="3507"/>
                    <a:pt x="2507" y="3605"/>
                    <a:pt x="2338" y="3718"/>
                  </a:cubicBezTo>
                  <a:cubicBezTo>
                    <a:pt x="2295" y="3732"/>
                    <a:pt x="2253" y="3760"/>
                    <a:pt x="2253" y="3774"/>
                  </a:cubicBezTo>
                  <a:cubicBezTo>
                    <a:pt x="2253" y="3774"/>
                    <a:pt x="2155" y="3845"/>
                    <a:pt x="2042" y="3915"/>
                  </a:cubicBezTo>
                  <a:cubicBezTo>
                    <a:pt x="1845" y="4028"/>
                    <a:pt x="1662" y="4112"/>
                    <a:pt x="1324" y="4253"/>
                  </a:cubicBezTo>
                  <a:cubicBezTo>
                    <a:pt x="1253" y="4281"/>
                    <a:pt x="1197" y="4310"/>
                    <a:pt x="1183" y="4310"/>
                  </a:cubicBezTo>
                  <a:cubicBezTo>
                    <a:pt x="1169" y="4324"/>
                    <a:pt x="1113" y="4352"/>
                    <a:pt x="1042" y="4394"/>
                  </a:cubicBezTo>
                  <a:cubicBezTo>
                    <a:pt x="986" y="4422"/>
                    <a:pt x="944" y="4450"/>
                    <a:pt x="944" y="4450"/>
                  </a:cubicBezTo>
                  <a:cubicBezTo>
                    <a:pt x="944" y="4464"/>
                    <a:pt x="929" y="4464"/>
                    <a:pt x="915" y="4464"/>
                  </a:cubicBezTo>
                  <a:cubicBezTo>
                    <a:pt x="873" y="4464"/>
                    <a:pt x="549" y="4746"/>
                    <a:pt x="437" y="4873"/>
                  </a:cubicBezTo>
                  <a:cubicBezTo>
                    <a:pt x="380" y="4943"/>
                    <a:pt x="338" y="5000"/>
                    <a:pt x="338" y="5014"/>
                  </a:cubicBezTo>
                  <a:cubicBezTo>
                    <a:pt x="338" y="5014"/>
                    <a:pt x="324" y="5042"/>
                    <a:pt x="296" y="5070"/>
                  </a:cubicBezTo>
                  <a:cubicBezTo>
                    <a:pt x="239" y="5126"/>
                    <a:pt x="155" y="5323"/>
                    <a:pt x="127" y="5464"/>
                  </a:cubicBezTo>
                  <a:cubicBezTo>
                    <a:pt x="113" y="5492"/>
                    <a:pt x="113" y="5549"/>
                    <a:pt x="99" y="5591"/>
                  </a:cubicBezTo>
                  <a:cubicBezTo>
                    <a:pt x="99" y="5647"/>
                    <a:pt x="85" y="5746"/>
                    <a:pt x="70" y="5844"/>
                  </a:cubicBezTo>
                  <a:cubicBezTo>
                    <a:pt x="70" y="5929"/>
                    <a:pt x="56" y="6042"/>
                    <a:pt x="56" y="6098"/>
                  </a:cubicBezTo>
                  <a:cubicBezTo>
                    <a:pt x="42" y="6140"/>
                    <a:pt x="28" y="6225"/>
                    <a:pt x="28" y="6267"/>
                  </a:cubicBezTo>
                  <a:cubicBezTo>
                    <a:pt x="0" y="6408"/>
                    <a:pt x="14" y="6788"/>
                    <a:pt x="42" y="6943"/>
                  </a:cubicBezTo>
                  <a:cubicBezTo>
                    <a:pt x="113" y="7393"/>
                    <a:pt x="310" y="7929"/>
                    <a:pt x="493" y="8140"/>
                  </a:cubicBezTo>
                  <a:cubicBezTo>
                    <a:pt x="606" y="8281"/>
                    <a:pt x="845" y="8520"/>
                    <a:pt x="873" y="8520"/>
                  </a:cubicBezTo>
                  <a:cubicBezTo>
                    <a:pt x="873" y="8520"/>
                    <a:pt x="901" y="8534"/>
                    <a:pt x="915" y="8548"/>
                  </a:cubicBezTo>
                  <a:cubicBezTo>
                    <a:pt x="929" y="8562"/>
                    <a:pt x="958" y="8576"/>
                    <a:pt x="958" y="8576"/>
                  </a:cubicBezTo>
                  <a:cubicBezTo>
                    <a:pt x="972" y="8576"/>
                    <a:pt x="986" y="8590"/>
                    <a:pt x="986" y="8590"/>
                  </a:cubicBezTo>
                  <a:cubicBezTo>
                    <a:pt x="1000" y="8647"/>
                    <a:pt x="1352" y="8802"/>
                    <a:pt x="1493" y="8830"/>
                  </a:cubicBezTo>
                  <a:cubicBezTo>
                    <a:pt x="1648" y="8858"/>
                    <a:pt x="1986" y="8844"/>
                    <a:pt x="2112" y="8802"/>
                  </a:cubicBezTo>
                  <a:cubicBezTo>
                    <a:pt x="2239" y="8773"/>
                    <a:pt x="2521" y="8745"/>
                    <a:pt x="2760" y="8745"/>
                  </a:cubicBezTo>
                  <a:cubicBezTo>
                    <a:pt x="2971" y="8745"/>
                    <a:pt x="3028" y="8731"/>
                    <a:pt x="3028" y="8717"/>
                  </a:cubicBezTo>
                  <a:cubicBezTo>
                    <a:pt x="3028" y="8703"/>
                    <a:pt x="2985" y="8633"/>
                    <a:pt x="2901" y="8534"/>
                  </a:cubicBezTo>
                  <a:cubicBezTo>
                    <a:pt x="2690" y="8281"/>
                    <a:pt x="2464" y="7999"/>
                    <a:pt x="2464" y="7971"/>
                  </a:cubicBezTo>
                  <a:cubicBezTo>
                    <a:pt x="2464" y="7971"/>
                    <a:pt x="2436" y="7929"/>
                    <a:pt x="2408" y="7872"/>
                  </a:cubicBezTo>
                  <a:cubicBezTo>
                    <a:pt x="2380" y="7830"/>
                    <a:pt x="2352" y="7788"/>
                    <a:pt x="2352" y="7788"/>
                  </a:cubicBezTo>
                  <a:cubicBezTo>
                    <a:pt x="2352" y="7788"/>
                    <a:pt x="2324" y="7745"/>
                    <a:pt x="2295" y="7689"/>
                  </a:cubicBezTo>
                  <a:cubicBezTo>
                    <a:pt x="2253" y="7605"/>
                    <a:pt x="2183" y="7436"/>
                    <a:pt x="2112" y="7253"/>
                  </a:cubicBezTo>
                  <a:cubicBezTo>
                    <a:pt x="2084" y="7168"/>
                    <a:pt x="2070" y="6872"/>
                    <a:pt x="2098" y="6492"/>
                  </a:cubicBezTo>
                  <a:cubicBezTo>
                    <a:pt x="2112" y="6351"/>
                    <a:pt x="2112" y="6056"/>
                    <a:pt x="2112" y="5859"/>
                  </a:cubicBezTo>
                  <a:cubicBezTo>
                    <a:pt x="2098" y="5154"/>
                    <a:pt x="2098" y="4915"/>
                    <a:pt x="2126" y="4845"/>
                  </a:cubicBezTo>
                  <a:cubicBezTo>
                    <a:pt x="2140" y="4816"/>
                    <a:pt x="2155" y="4760"/>
                    <a:pt x="2169" y="4732"/>
                  </a:cubicBezTo>
                  <a:cubicBezTo>
                    <a:pt x="2183" y="4690"/>
                    <a:pt x="2267" y="4549"/>
                    <a:pt x="2352" y="4408"/>
                  </a:cubicBezTo>
                  <a:cubicBezTo>
                    <a:pt x="2563" y="4070"/>
                    <a:pt x="2732" y="3774"/>
                    <a:pt x="2732" y="3746"/>
                  </a:cubicBezTo>
                  <a:cubicBezTo>
                    <a:pt x="2732" y="3732"/>
                    <a:pt x="2732" y="3718"/>
                    <a:pt x="2746" y="3704"/>
                  </a:cubicBezTo>
                  <a:cubicBezTo>
                    <a:pt x="2760" y="3676"/>
                    <a:pt x="2816" y="3507"/>
                    <a:pt x="2845" y="3408"/>
                  </a:cubicBezTo>
                  <a:cubicBezTo>
                    <a:pt x="2901" y="3169"/>
                    <a:pt x="2901" y="2592"/>
                    <a:pt x="2845" y="2409"/>
                  </a:cubicBezTo>
                  <a:cubicBezTo>
                    <a:pt x="2830" y="2352"/>
                    <a:pt x="2873" y="2394"/>
                    <a:pt x="2901" y="2465"/>
                  </a:cubicBezTo>
                  <a:cubicBezTo>
                    <a:pt x="2957" y="2606"/>
                    <a:pt x="3154" y="3014"/>
                    <a:pt x="3211" y="3084"/>
                  </a:cubicBezTo>
                  <a:cubicBezTo>
                    <a:pt x="3239" y="3141"/>
                    <a:pt x="3267" y="3183"/>
                    <a:pt x="3267" y="3183"/>
                  </a:cubicBezTo>
                  <a:cubicBezTo>
                    <a:pt x="3267" y="3183"/>
                    <a:pt x="3295" y="3239"/>
                    <a:pt x="3337" y="3296"/>
                  </a:cubicBezTo>
                  <a:cubicBezTo>
                    <a:pt x="3506" y="3535"/>
                    <a:pt x="3535" y="3577"/>
                    <a:pt x="3577" y="3676"/>
                  </a:cubicBezTo>
                  <a:cubicBezTo>
                    <a:pt x="3591" y="3732"/>
                    <a:pt x="3647" y="3831"/>
                    <a:pt x="3675" y="3915"/>
                  </a:cubicBezTo>
                  <a:cubicBezTo>
                    <a:pt x="3704" y="4000"/>
                    <a:pt x="3774" y="4169"/>
                    <a:pt x="3830" y="4295"/>
                  </a:cubicBezTo>
                  <a:cubicBezTo>
                    <a:pt x="4027" y="4718"/>
                    <a:pt x="4027" y="4718"/>
                    <a:pt x="4098" y="4985"/>
                  </a:cubicBezTo>
                  <a:cubicBezTo>
                    <a:pt x="4126" y="5070"/>
                    <a:pt x="4154" y="5154"/>
                    <a:pt x="4168" y="5169"/>
                  </a:cubicBezTo>
                  <a:cubicBezTo>
                    <a:pt x="4196" y="5253"/>
                    <a:pt x="4365" y="5999"/>
                    <a:pt x="4394" y="6197"/>
                  </a:cubicBezTo>
                  <a:cubicBezTo>
                    <a:pt x="4450" y="6647"/>
                    <a:pt x="4436" y="7619"/>
                    <a:pt x="4365" y="7971"/>
                  </a:cubicBezTo>
                  <a:cubicBezTo>
                    <a:pt x="4365" y="7999"/>
                    <a:pt x="4351" y="8069"/>
                    <a:pt x="4337" y="8140"/>
                  </a:cubicBezTo>
                  <a:cubicBezTo>
                    <a:pt x="4323" y="8252"/>
                    <a:pt x="4295" y="8421"/>
                    <a:pt x="4281" y="8492"/>
                  </a:cubicBezTo>
                  <a:cubicBezTo>
                    <a:pt x="4281" y="8520"/>
                    <a:pt x="4267" y="8619"/>
                    <a:pt x="4253" y="8703"/>
                  </a:cubicBezTo>
                  <a:cubicBezTo>
                    <a:pt x="4239" y="8802"/>
                    <a:pt x="4210" y="8914"/>
                    <a:pt x="4196" y="8971"/>
                  </a:cubicBezTo>
                  <a:cubicBezTo>
                    <a:pt x="4182" y="9013"/>
                    <a:pt x="4168" y="9083"/>
                    <a:pt x="4154" y="9140"/>
                  </a:cubicBezTo>
                  <a:cubicBezTo>
                    <a:pt x="4112" y="9266"/>
                    <a:pt x="4041" y="9520"/>
                    <a:pt x="3957" y="9731"/>
                  </a:cubicBezTo>
                  <a:cubicBezTo>
                    <a:pt x="3858" y="10055"/>
                    <a:pt x="3746" y="10477"/>
                    <a:pt x="3661" y="10928"/>
                  </a:cubicBezTo>
                  <a:cubicBezTo>
                    <a:pt x="3619" y="11097"/>
                    <a:pt x="3535" y="11449"/>
                    <a:pt x="3506" y="11562"/>
                  </a:cubicBezTo>
                  <a:cubicBezTo>
                    <a:pt x="3464" y="11717"/>
                    <a:pt x="3436" y="11829"/>
                    <a:pt x="3422" y="11886"/>
                  </a:cubicBezTo>
                  <a:cubicBezTo>
                    <a:pt x="3422" y="11900"/>
                    <a:pt x="3408" y="11956"/>
                    <a:pt x="3394" y="11998"/>
                  </a:cubicBezTo>
                  <a:cubicBezTo>
                    <a:pt x="3380" y="12040"/>
                    <a:pt x="3366" y="12111"/>
                    <a:pt x="3351" y="12167"/>
                  </a:cubicBezTo>
                  <a:cubicBezTo>
                    <a:pt x="3337" y="12223"/>
                    <a:pt x="3323" y="12308"/>
                    <a:pt x="3309" y="12378"/>
                  </a:cubicBezTo>
                  <a:cubicBezTo>
                    <a:pt x="3267" y="12561"/>
                    <a:pt x="3183" y="13054"/>
                    <a:pt x="3168" y="13266"/>
                  </a:cubicBezTo>
                  <a:cubicBezTo>
                    <a:pt x="3154" y="13449"/>
                    <a:pt x="3154" y="13885"/>
                    <a:pt x="3168" y="14096"/>
                  </a:cubicBezTo>
                  <a:cubicBezTo>
                    <a:pt x="3183" y="14279"/>
                    <a:pt x="3253" y="14617"/>
                    <a:pt x="3281" y="14660"/>
                  </a:cubicBezTo>
                  <a:cubicBezTo>
                    <a:pt x="3295" y="14660"/>
                    <a:pt x="3295" y="14674"/>
                    <a:pt x="3295" y="14688"/>
                  </a:cubicBezTo>
                  <a:cubicBezTo>
                    <a:pt x="3295" y="14730"/>
                    <a:pt x="3366" y="14815"/>
                    <a:pt x="3394" y="14815"/>
                  </a:cubicBezTo>
                  <a:cubicBezTo>
                    <a:pt x="3408" y="14815"/>
                    <a:pt x="3436" y="14800"/>
                    <a:pt x="3450" y="14786"/>
                  </a:cubicBezTo>
                  <a:cubicBezTo>
                    <a:pt x="3478" y="14744"/>
                    <a:pt x="3549" y="14589"/>
                    <a:pt x="3591" y="14448"/>
                  </a:cubicBezTo>
                  <a:cubicBezTo>
                    <a:pt x="3633" y="14251"/>
                    <a:pt x="3788" y="13843"/>
                    <a:pt x="3873" y="13674"/>
                  </a:cubicBezTo>
                  <a:cubicBezTo>
                    <a:pt x="3943" y="13533"/>
                    <a:pt x="4070" y="13308"/>
                    <a:pt x="4154" y="13209"/>
                  </a:cubicBezTo>
                  <a:cubicBezTo>
                    <a:pt x="4295" y="13012"/>
                    <a:pt x="4422" y="12871"/>
                    <a:pt x="4605" y="12674"/>
                  </a:cubicBezTo>
                  <a:cubicBezTo>
                    <a:pt x="4731" y="12547"/>
                    <a:pt x="4858" y="12407"/>
                    <a:pt x="4900" y="12378"/>
                  </a:cubicBezTo>
                  <a:cubicBezTo>
                    <a:pt x="4929" y="12336"/>
                    <a:pt x="4957" y="12308"/>
                    <a:pt x="4957" y="12294"/>
                  </a:cubicBezTo>
                  <a:cubicBezTo>
                    <a:pt x="4957" y="12294"/>
                    <a:pt x="4999" y="12252"/>
                    <a:pt x="5027" y="12209"/>
                  </a:cubicBezTo>
                  <a:cubicBezTo>
                    <a:pt x="5069" y="12167"/>
                    <a:pt x="5140" y="12083"/>
                    <a:pt x="5182" y="12040"/>
                  </a:cubicBezTo>
                  <a:cubicBezTo>
                    <a:pt x="5224" y="11984"/>
                    <a:pt x="5267" y="11928"/>
                    <a:pt x="5281" y="11914"/>
                  </a:cubicBezTo>
                  <a:cubicBezTo>
                    <a:pt x="5295" y="11900"/>
                    <a:pt x="5337" y="11857"/>
                    <a:pt x="5365" y="11815"/>
                  </a:cubicBezTo>
                  <a:cubicBezTo>
                    <a:pt x="5379" y="11787"/>
                    <a:pt x="5421" y="11745"/>
                    <a:pt x="5436" y="11731"/>
                  </a:cubicBezTo>
                  <a:cubicBezTo>
                    <a:pt x="5450" y="11702"/>
                    <a:pt x="5492" y="11660"/>
                    <a:pt x="5506" y="11632"/>
                  </a:cubicBezTo>
                  <a:cubicBezTo>
                    <a:pt x="5534" y="11604"/>
                    <a:pt x="5576" y="11562"/>
                    <a:pt x="5590" y="11533"/>
                  </a:cubicBezTo>
                  <a:cubicBezTo>
                    <a:pt x="5619" y="11519"/>
                    <a:pt x="5647" y="11463"/>
                    <a:pt x="5675" y="11435"/>
                  </a:cubicBezTo>
                  <a:cubicBezTo>
                    <a:pt x="5703" y="11393"/>
                    <a:pt x="5717" y="11364"/>
                    <a:pt x="5731" y="11350"/>
                  </a:cubicBezTo>
                  <a:cubicBezTo>
                    <a:pt x="5745" y="11336"/>
                    <a:pt x="5774" y="11294"/>
                    <a:pt x="5816" y="11238"/>
                  </a:cubicBezTo>
                  <a:cubicBezTo>
                    <a:pt x="5844" y="11181"/>
                    <a:pt x="5886" y="11139"/>
                    <a:pt x="5886" y="11125"/>
                  </a:cubicBezTo>
                  <a:cubicBezTo>
                    <a:pt x="5900" y="11111"/>
                    <a:pt x="5943" y="11055"/>
                    <a:pt x="5957" y="11012"/>
                  </a:cubicBezTo>
                  <a:cubicBezTo>
                    <a:pt x="5957" y="10998"/>
                    <a:pt x="5971" y="10970"/>
                    <a:pt x="5985" y="10970"/>
                  </a:cubicBezTo>
                  <a:cubicBezTo>
                    <a:pt x="5985" y="10970"/>
                    <a:pt x="6041" y="10872"/>
                    <a:pt x="6097" y="10759"/>
                  </a:cubicBezTo>
                  <a:cubicBezTo>
                    <a:pt x="6196" y="10576"/>
                    <a:pt x="6309" y="10252"/>
                    <a:pt x="6337" y="10125"/>
                  </a:cubicBezTo>
                  <a:cubicBezTo>
                    <a:pt x="6365" y="10027"/>
                    <a:pt x="6379" y="9830"/>
                    <a:pt x="6407" y="9618"/>
                  </a:cubicBezTo>
                  <a:cubicBezTo>
                    <a:pt x="6435" y="9365"/>
                    <a:pt x="6435" y="9323"/>
                    <a:pt x="6449" y="9309"/>
                  </a:cubicBezTo>
                  <a:cubicBezTo>
                    <a:pt x="6449" y="9309"/>
                    <a:pt x="6464" y="9224"/>
                    <a:pt x="6478" y="9111"/>
                  </a:cubicBezTo>
                  <a:cubicBezTo>
                    <a:pt x="6492" y="8858"/>
                    <a:pt x="6506" y="8802"/>
                    <a:pt x="6520" y="8661"/>
                  </a:cubicBezTo>
                  <a:cubicBezTo>
                    <a:pt x="6576" y="8267"/>
                    <a:pt x="6562" y="8055"/>
                    <a:pt x="6464" y="7774"/>
                  </a:cubicBezTo>
                  <a:cubicBezTo>
                    <a:pt x="6435" y="7675"/>
                    <a:pt x="6407" y="7591"/>
                    <a:pt x="6407" y="7577"/>
                  </a:cubicBezTo>
                  <a:cubicBezTo>
                    <a:pt x="6407" y="7562"/>
                    <a:pt x="6182" y="6985"/>
                    <a:pt x="6140" y="6901"/>
                  </a:cubicBezTo>
                  <a:cubicBezTo>
                    <a:pt x="6126" y="6872"/>
                    <a:pt x="6111" y="6844"/>
                    <a:pt x="6111" y="6830"/>
                  </a:cubicBezTo>
                  <a:cubicBezTo>
                    <a:pt x="6111" y="6830"/>
                    <a:pt x="6097" y="6802"/>
                    <a:pt x="6083" y="6774"/>
                  </a:cubicBezTo>
                  <a:cubicBezTo>
                    <a:pt x="6069" y="6746"/>
                    <a:pt x="6027" y="6675"/>
                    <a:pt x="5999" y="6591"/>
                  </a:cubicBezTo>
                  <a:cubicBezTo>
                    <a:pt x="5943" y="6436"/>
                    <a:pt x="5633" y="5816"/>
                    <a:pt x="5590" y="5746"/>
                  </a:cubicBezTo>
                  <a:cubicBezTo>
                    <a:pt x="5576" y="5732"/>
                    <a:pt x="5534" y="5647"/>
                    <a:pt x="5506" y="5591"/>
                  </a:cubicBezTo>
                  <a:cubicBezTo>
                    <a:pt x="5464" y="5535"/>
                    <a:pt x="5436" y="5464"/>
                    <a:pt x="5421" y="5450"/>
                  </a:cubicBezTo>
                  <a:cubicBezTo>
                    <a:pt x="5407" y="5436"/>
                    <a:pt x="5393" y="5422"/>
                    <a:pt x="5393" y="5408"/>
                  </a:cubicBezTo>
                  <a:cubicBezTo>
                    <a:pt x="5393" y="5408"/>
                    <a:pt x="5379" y="5380"/>
                    <a:pt x="5365" y="5366"/>
                  </a:cubicBezTo>
                  <a:cubicBezTo>
                    <a:pt x="5351" y="5352"/>
                    <a:pt x="5337" y="5323"/>
                    <a:pt x="5337" y="5323"/>
                  </a:cubicBezTo>
                  <a:cubicBezTo>
                    <a:pt x="5337" y="5309"/>
                    <a:pt x="5224" y="5140"/>
                    <a:pt x="5210" y="5126"/>
                  </a:cubicBezTo>
                  <a:cubicBezTo>
                    <a:pt x="5196" y="5126"/>
                    <a:pt x="5182" y="5098"/>
                    <a:pt x="5154" y="5056"/>
                  </a:cubicBezTo>
                  <a:cubicBezTo>
                    <a:pt x="5084" y="4971"/>
                    <a:pt x="4929" y="4774"/>
                    <a:pt x="4872" y="4718"/>
                  </a:cubicBezTo>
                  <a:cubicBezTo>
                    <a:pt x="4830" y="4676"/>
                    <a:pt x="4816" y="4648"/>
                    <a:pt x="4816" y="4648"/>
                  </a:cubicBezTo>
                  <a:cubicBezTo>
                    <a:pt x="4816" y="4648"/>
                    <a:pt x="4900" y="4718"/>
                    <a:pt x="5013" y="4802"/>
                  </a:cubicBezTo>
                  <a:cubicBezTo>
                    <a:pt x="5520" y="5253"/>
                    <a:pt x="5886" y="5619"/>
                    <a:pt x="6154" y="5957"/>
                  </a:cubicBezTo>
                  <a:cubicBezTo>
                    <a:pt x="6210" y="6013"/>
                    <a:pt x="6266" y="6098"/>
                    <a:pt x="6295" y="6126"/>
                  </a:cubicBezTo>
                  <a:cubicBezTo>
                    <a:pt x="6323" y="6154"/>
                    <a:pt x="6365" y="6211"/>
                    <a:pt x="6379" y="6239"/>
                  </a:cubicBezTo>
                  <a:cubicBezTo>
                    <a:pt x="6393" y="6267"/>
                    <a:pt x="6421" y="6309"/>
                    <a:pt x="6449" y="6323"/>
                  </a:cubicBezTo>
                  <a:cubicBezTo>
                    <a:pt x="6464" y="6337"/>
                    <a:pt x="6492" y="6394"/>
                    <a:pt x="6520" y="6436"/>
                  </a:cubicBezTo>
                  <a:cubicBezTo>
                    <a:pt x="6534" y="6478"/>
                    <a:pt x="6576" y="6534"/>
                    <a:pt x="6590" y="6549"/>
                  </a:cubicBezTo>
                  <a:cubicBezTo>
                    <a:pt x="6661" y="6633"/>
                    <a:pt x="6661" y="6633"/>
                    <a:pt x="6703" y="6732"/>
                  </a:cubicBezTo>
                  <a:cubicBezTo>
                    <a:pt x="6731" y="6774"/>
                    <a:pt x="6759" y="6816"/>
                    <a:pt x="6773" y="6830"/>
                  </a:cubicBezTo>
                  <a:cubicBezTo>
                    <a:pt x="6787" y="6844"/>
                    <a:pt x="6816" y="6901"/>
                    <a:pt x="6844" y="6957"/>
                  </a:cubicBezTo>
                  <a:cubicBezTo>
                    <a:pt x="6872" y="7013"/>
                    <a:pt x="6900" y="7070"/>
                    <a:pt x="6914" y="7084"/>
                  </a:cubicBezTo>
                  <a:cubicBezTo>
                    <a:pt x="6914" y="7084"/>
                    <a:pt x="6942" y="7126"/>
                    <a:pt x="6970" y="7168"/>
                  </a:cubicBezTo>
                  <a:cubicBezTo>
                    <a:pt x="6985" y="7210"/>
                    <a:pt x="7027" y="7281"/>
                    <a:pt x="7055" y="7323"/>
                  </a:cubicBezTo>
                  <a:cubicBezTo>
                    <a:pt x="7182" y="7548"/>
                    <a:pt x="7393" y="7971"/>
                    <a:pt x="7449" y="8112"/>
                  </a:cubicBezTo>
                  <a:cubicBezTo>
                    <a:pt x="7477" y="8154"/>
                    <a:pt x="7520" y="8252"/>
                    <a:pt x="7548" y="8337"/>
                  </a:cubicBezTo>
                  <a:cubicBezTo>
                    <a:pt x="7618" y="8478"/>
                    <a:pt x="7660" y="8590"/>
                    <a:pt x="7801" y="8985"/>
                  </a:cubicBezTo>
                  <a:cubicBezTo>
                    <a:pt x="7900" y="9280"/>
                    <a:pt x="7998" y="9675"/>
                    <a:pt x="8027" y="9886"/>
                  </a:cubicBezTo>
                  <a:cubicBezTo>
                    <a:pt x="8027" y="9928"/>
                    <a:pt x="8041" y="9970"/>
                    <a:pt x="8041" y="9984"/>
                  </a:cubicBezTo>
                  <a:cubicBezTo>
                    <a:pt x="8083" y="10083"/>
                    <a:pt x="8083" y="11350"/>
                    <a:pt x="8041" y="11745"/>
                  </a:cubicBezTo>
                  <a:cubicBezTo>
                    <a:pt x="8041" y="11773"/>
                    <a:pt x="8027" y="11900"/>
                    <a:pt x="8027" y="12026"/>
                  </a:cubicBezTo>
                  <a:cubicBezTo>
                    <a:pt x="8027" y="12139"/>
                    <a:pt x="8013" y="12294"/>
                    <a:pt x="8013" y="12364"/>
                  </a:cubicBezTo>
                  <a:cubicBezTo>
                    <a:pt x="7998" y="12547"/>
                    <a:pt x="7998" y="13449"/>
                    <a:pt x="8013" y="13561"/>
                  </a:cubicBezTo>
                  <a:cubicBezTo>
                    <a:pt x="8013" y="13618"/>
                    <a:pt x="8027" y="13857"/>
                    <a:pt x="8041" y="14082"/>
                  </a:cubicBezTo>
                  <a:cubicBezTo>
                    <a:pt x="8055" y="14322"/>
                    <a:pt x="8069" y="14533"/>
                    <a:pt x="8069" y="14561"/>
                  </a:cubicBezTo>
                  <a:cubicBezTo>
                    <a:pt x="8083" y="14603"/>
                    <a:pt x="8083" y="14660"/>
                    <a:pt x="8097" y="14716"/>
                  </a:cubicBezTo>
                  <a:cubicBezTo>
                    <a:pt x="8111" y="14899"/>
                    <a:pt x="8167" y="15138"/>
                    <a:pt x="8294" y="15519"/>
                  </a:cubicBezTo>
                  <a:cubicBezTo>
                    <a:pt x="8336" y="15631"/>
                    <a:pt x="8365" y="15730"/>
                    <a:pt x="8379" y="15730"/>
                  </a:cubicBezTo>
                  <a:cubicBezTo>
                    <a:pt x="8393" y="15730"/>
                    <a:pt x="8393" y="15744"/>
                    <a:pt x="8393" y="15758"/>
                  </a:cubicBezTo>
                  <a:cubicBezTo>
                    <a:pt x="8393" y="15800"/>
                    <a:pt x="8562" y="16138"/>
                    <a:pt x="8660" y="16293"/>
                  </a:cubicBezTo>
                  <a:cubicBezTo>
                    <a:pt x="8942" y="16758"/>
                    <a:pt x="9139" y="16983"/>
                    <a:pt x="9435" y="17194"/>
                  </a:cubicBezTo>
                  <a:cubicBezTo>
                    <a:pt x="9533" y="17265"/>
                    <a:pt x="9632" y="17349"/>
                    <a:pt x="9660" y="17377"/>
                  </a:cubicBezTo>
                  <a:cubicBezTo>
                    <a:pt x="9688" y="17406"/>
                    <a:pt x="9745" y="17448"/>
                    <a:pt x="9773" y="17476"/>
                  </a:cubicBezTo>
                  <a:cubicBezTo>
                    <a:pt x="9829" y="17518"/>
                    <a:pt x="9871" y="17532"/>
                    <a:pt x="9885" y="17504"/>
                  </a:cubicBezTo>
                  <a:cubicBezTo>
                    <a:pt x="9885" y="17504"/>
                    <a:pt x="9857" y="17434"/>
                    <a:pt x="9815" y="17363"/>
                  </a:cubicBezTo>
                  <a:cubicBezTo>
                    <a:pt x="9618" y="16983"/>
                    <a:pt x="9604" y="16490"/>
                    <a:pt x="9759" y="15913"/>
                  </a:cubicBezTo>
                  <a:cubicBezTo>
                    <a:pt x="9787" y="15814"/>
                    <a:pt x="9815" y="15730"/>
                    <a:pt x="9815" y="15716"/>
                  </a:cubicBezTo>
                  <a:cubicBezTo>
                    <a:pt x="9857" y="15603"/>
                    <a:pt x="10139" y="14983"/>
                    <a:pt x="10294" y="14702"/>
                  </a:cubicBezTo>
                  <a:cubicBezTo>
                    <a:pt x="10308" y="14674"/>
                    <a:pt x="10322" y="14646"/>
                    <a:pt x="10392" y="14491"/>
                  </a:cubicBezTo>
                  <a:cubicBezTo>
                    <a:pt x="10449" y="14336"/>
                    <a:pt x="10533" y="14054"/>
                    <a:pt x="10561" y="13927"/>
                  </a:cubicBezTo>
                  <a:cubicBezTo>
                    <a:pt x="10618" y="13632"/>
                    <a:pt x="10561" y="13223"/>
                    <a:pt x="10435" y="12942"/>
                  </a:cubicBezTo>
                  <a:cubicBezTo>
                    <a:pt x="10406" y="12913"/>
                    <a:pt x="10378" y="12857"/>
                    <a:pt x="10364" y="12815"/>
                  </a:cubicBezTo>
                  <a:cubicBezTo>
                    <a:pt x="10350" y="12787"/>
                    <a:pt x="10308" y="12702"/>
                    <a:pt x="10266" y="12632"/>
                  </a:cubicBezTo>
                  <a:cubicBezTo>
                    <a:pt x="10223" y="12561"/>
                    <a:pt x="10195" y="12505"/>
                    <a:pt x="10195" y="12505"/>
                  </a:cubicBezTo>
                  <a:cubicBezTo>
                    <a:pt x="10195" y="12505"/>
                    <a:pt x="10181" y="12463"/>
                    <a:pt x="10153" y="12435"/>
                  </a:cubicBezTo>
                  <a:cubicBezTo>
                    <a:pt x="10125" y="12392"/>
                    <a:pt x="10054" y="12294"/>
                    <a:pt x="9998" y="12195"/>
                  </a:cubicBezTo>
                  <a:cubicBezTo>
                    <a:pt x="9857" y="11970"/>
                    <a:pt x="9759" y="11857"/>
                    <a:pt x="9393" y="11491"/>
                  </a:cubicBezTo>
                  <a:cubicBezTo>
                    <a:pt x="9280" y="11379"/>
                    <a:pt x="9181" y="11266"/>
                    <a:pt x="9153" y="11238"/>
                  </a:cubicBezTo>
                  <a:cubicBezTo>
                    <a:pt x="9125" y="11196"/>
                    <a:pt x="9026" y="11083"/>
                    <a:pt x="8900" y="10928"/>
                  </a:cubicBezTo>
                  <a:cubicBezTo>
                    <a:pt x="8871" y="10900"/>
                    <a:pt x="8787" y="10801"/>
                    <a:pt x="8717" y="10717"/>
                  </a:cubicBezTo>
                  <a:cubicBezTo>
                    <a:pt x="8646" y="10632"/>
                    <a:pt x="8576" y="10548"/>
                    <a:pt x="8576" y="10548"/>
                  </a:cubicBezTo>
                  <a:cubicBezTo>
                    <a:pt x="8576" y="10548"/>
                    <a:pt x="8548" y="10506"/>
                    <a:pt x="8519" y="10477"/>
                  </a:cubicBezTo>
                  <a:cubicBezTo>
                    <a:pt x="8491" y="10435"/>
                    <a:pt x="8435" y="10365"/>
                    <a:pt x="8393" y="10322"/>
                  </a:cubicBezTo>
                  <a:cubicBezTo>
                    <a:pt x="8308" y="10224"/>
                    <a:pt x="8308" y="10224"/>
                    <a:pt x="8196" y="10027"/>
                  </a:cubicBezTo>
                  <a:cubicBezTo>
                    <a:pt x="8139" y="9900"/>
                    <a:pt x="8111" y="9844"/>
                    <a:pt x="8083" y="9703"/>
                  </a:cubicBezTo>
                  <a:cubicBezTo>
                    <a:pt x="8027" y="9421"/>
                    <a:pt x="7900" y="8985"/>
                    <a:pt x="7829" y="8816"/>
                  </a:cubicBezTo>
                  <a:cubicBezTo>
                    <a:pt x="7815" y="8759"/>
                    <a:pt x="7787" y="8689"/>
                    <a:pt x="7773" y="8661"/>
                  </a:cubicBezTo>
                  <a:cubicBezTo>
                    <a:pt x="7759" y="8619"/>
                    <a:pt x="7731" y="8548"/>
                    <a:pt x="7717" y="8492"/>
                  </a:cubicBezTo>
                  <a:cubicBezTo>
                    <a:pt x="7632" y="8323"/>
                    <a:pt x="7632" y="8309"/>
                    <a:pt x="7731" y="8407"/>
                  </a:cubicBezTo>
                  <a:cubicBezTo>
                    <a:pt x="7886" y="8576"/>
                    <a:pt x="8097" y="8731"/>
                    <a:pt x="8336" y="8816"/>
                  </a:cubicBezTo>
                  <a:cubicBezTo>
                    <a:pt x="8421" y="8844"/>
                    <a:pt x="8491" y="8872"/>
                    <a:pt x="8519" y="8886"/>
                  </a:cubicBezTo>
                  <a:cubicBezTo>
                    <a:pt x="8548" y="8886"/>
                    <a:pt x="8688" y="8914"/>
                    <a:pt x="8829" y="8957"/>
                  </a:cubicBezTo>
                  <a:cubicBezTo>
                    <a:pt x="8970" y="8999"/>
                    <a:pt x="9111" y="9027"/>
                    <a:pt x="9153" y="9041"/>
                  </a:cubicBezTo>
                  <a:cubicBezTo>
                    <a:pt x="9224" y="9055"/>
                    <a:pt x="9533" y="9210"/>
                    <a:pt x="9674" y="9294"/>
                  </a:cubicBezTo>
                  <a:cubicBezTo>
                    <a:pt x="10012" y="9506"/>
                    <a:pt x="10181" y="9675"/>
                    <a:pt x="10435" y="10069"/>
                  </a:cubicBezTo>
                  <a:cubicBezTo>
                    <a:pt x="10632" y="10351"/>
                    <a:pt x="10688" y="10435"/>
                    <a:pt x="10773" y="10534"/>
                  </a:cubicBezTo>
                  <a:cubicBezTo>
                    <a:pt x="10843" y="10618"/>
                    <a:pt x="10941" y="10745"/>
                    <a:pt x="11068" y="10942"/>
                  </a:cubicBezTo>
                  <a:lnTo>
                    <a:pt x="11068" y="10829"/>
                  </a:lnTo>
                  <a:cubicBezTo>
                    <a:pt x="10984" y="10689"/>
                    <a:pt x="10941" y="10646"/>
                    <a:pt x="10885" y="10576"/>
                  </a:cubicBezTo>
                  <a:cubicBezTo>
                    <a:pt x="10716" y="10379"/>
                    <a:pt x="10702" y="10365"/>
                    <a:pt x="10463" y="10027"/>
                  </a:cubicBezTo>
                  <a:cubicBezTo>
                    <a:pt x="10378" y="9900"/>
                    <a:pt x="10308" y="9801"/>
                    <a:pt x="10294" y="9773"/>
                  </a:cubicBezTo>
                  <a:cubicBezTo>
                    <a:pt x="10266" y="9759"/>
                    <a:pt x="10223" y="9703"/>
                    <a:pt x="10181" y="9661"/>
                  </a:cubicBezTo>
                  <a:cubicBezTo>
                    <a:pt x="10054" y="9506"/>
                    <a:pt x="9674" y="9224"/>
                    <a:pt x="9407" y="9083"/>
                  </a:cubicBezTo>
                  <a:cubicBezTo>
                    <a:pt x="9336" y="9041"/>
                    <a:pt x="9181" y="8985"/>
                    <a:pt x="9097" y="8957"/>
                  </a:cubicBezTo>
                  <a:cubicBezTo>
                    <a:pt x="8815" y="8858"/>
                    <a:pt x="8857" y="8858"/>
                    <a:pt x="9336" y="8928"/>
                  </a:cubicBezTo>
                  <a:cubicBezTo>
                    <a:pt x="9477" y="8942"/>
                    <a:pt x="9618" y="8957"/>
                    <a:pt x="9674" y="8971"/>
                  </a:cubicBezTo>
                  <a:cubicBezTo>
                    <a:pt x="9730" y="8985"/>
                    <a:pt x="9829" y="8985"/>
                    <a:pt x="9899" y="8999"/>
                  </a:cubicBezTo>
                  <a:cubicBezTo>
                    <a:pt x="10308" y="9027"/>
                    <a:pt x="10547" y="9126"/>
                    <a:pt x="10758" y="9337"/>
                  </a:cubicBezTo>
                  <a:cubicBezTo>
                    <a:pt x="10815" y="9393"/>
                    <a:pt x="10857" y="9435"/>
                    <a:pt x="10857" y="9449"/>
                  </a:cubicBezTo>
                  <a:cubicBezTo>
                    <a:pt x="10857" y="9449"/>
                    <a:pt x="10871" y="9478"/>
                    <a:pt x="10899" y="9506"/>
                  </a:cubicBezTo>
                  <a:cubicBezTo>
                    <a:pt x="10927" y="9534"/>
                    <a:pt x="10984" y="9604"/>
                    <a:pt x="11026" y="9647"/>
                  </a:cubicBezTo>
                  <a:cubicBezTo>
                    <a:pt x="11040" y="9675"/>
                    <a:pt x="11068" y="9703"/>
                    <a:pt x="11082" y="9717"/>
                  </a:cubicBezTo>
                  <a:lnTo>
                    <a:pt x="11082" y="9632"/>
                  </a:lnTo>
                  <a:cubicBezTo>
                    <a:pt x="11054" y="9604"/>
                    <a:pt x="11026" y="9562"/>
                    <a:pt x="10984" y="9506"/>
                  </a:cubicBezTo>
                  <a:cubicBezTo>
                    <a:pt x="10815" y="9266"/>
                    <a:pt x="10646" y="9111"/>
                    <a:pt x="10477" y="9027"/>
                  </a:cubicBezTo>
                  <a:cubicBezTo>
                    <a:pt x="10280" y="8942"/>
                    <a:pt x="10068" y="8900"/>
                    <a:pt x="9561" y="8858"/>
                  </a:cubicBezTo>
                  <a:cubicBezTo>
                    <a:pt x="9519" y="8858"/>
                    <a:pt x="9435" y="8858"/>
                    <a:pt x="9393" y="8844"/>
                  </a:cubicBezTo>
                  <a:cubicBezTo>
                    <a:pt x="9336" y="8844"/>
                    <a:pt x="9209" y="8830"/>
                    <a:pt x="9083" y="8830"/>
                  </a:cubicBezTo>
                  <a:cubicBezTo>
                    <a:pt x="8759" y="8816"/>
                    <a:pt x="8618" y="8802"/>
                    <a:pt x="8477" y="8759"/>
                  </a:cubicBezTo>
                  <a:lnTo>
                    <a:pt x="8393" y="8731"/>
                  </a:lnTo>
                  <a:lnTo>
                    <a:pt x="8477" y="8717"/>
                  </a:lnTo>
                  <a:cubicBezTo>
                    <a:pt x="8519" y="8703"/>
                    <a:pt x="8618" y="8689"/>
                    <a:pt x="8674" y="8689"/>
                  </a:cubicBezTo>
                  <a:cubicBezTo>
                    <a:pt x="8731" y="8689"/>
                    <a:pt x="8829" y="8689"/>
                    <a:pt x="8900" y="8675"/>
                  </a:cubicBezTo>
                  <a:cubicBezTo>
                    <a:pt x="8956" y="8661"/>
                    <a:pt x="9055" y="8661"/>
                    <a:pt x="9111" y="8647"/>
                  </a:cubicBezTo>
                  <a:cubicBezTo>
                    <a:pt x="9181" y="8647"/>
                    <a:pt x="9280" y="8633"/>
                    <a:pt x="9350" y="8619"/>
                  </a:cubicBezTo>
                  <a:cubicBezTo>
                    <a:pt x="9407" y="8619"/>
                    <a:pt x="9590" y="8619"/>
                    <a:pt x="9745" y="8619"/>
                  </a:cubicBezTo>
                  <a:cubicBezTo>
                    <a:pt x="9885" y="8619"/>
                    <a:pt x="10125" y="8619"/>
                    <a:pt x="10251" y="8619"/>
                  </a:cubicBezTo>
                  <a:cubicBezTo>
                    <a:pt x="10632" y="8633"/>
                    <a:pt x="10787" y="8661"/>
                    <a:pt x="11082" y="8788"/>
                  </a:cubicBezTo>
                  <a:lnTo>
                    <a:pt x="11082" y="8745"/>
                  </a:lnTo>
                  <a:cubicBezTo>
                    <a:pt x="10913" y="8675"/>
                    <a:pt x="10758" y="8633"/>
                    <a:pt x="10561" y="8604"/>
                  </a:cubicBezTo>
                  <a:cubicBezTo>
                    <a:pt x="10322" y="8576"/>
                    <a:pt x="9576" y="8562"/>
                    <a:pt x="9280" y="8590"/>
                  </a:cubicBezTo>
                  <a:cubicBezTo>
                    <a:pt x="8590" y="8633"/>
                    <a:pt x="8393" y="8661"/>
                    <a:pt x="8379" y="8661"/>
                  </a:cubicBezTo>
                  <a:cubicBezTo>
                    <a:pt x="8336" y="8689"/>
                    <a:pt x="8238" y="8675"/>
                    <a:pt x="8167" y="8647"/>
                  </a:cubicBezTo>
                  <a:cubicBezTo>
                    <a:pt x="8069" y="8590"/>
                    <a:pt x="7886" y="8464"/>
                    <a:pt x="7773" y="8351"/>
                  </a:cubicBezTo>
                  <a:cubicBezTo>
                    <a:pt x="7618" y="8196"/>
                    <a:pt x="7604" y="8182"/>
                    <a:pt x="7365" y="7703"/>
                  </a:cubicBezTo>
                  <a:cubicBezTo>
                    <a:pt x="7154" y="7295"/>
                    <a:pt x="7083" y="7168"/>
                    <a:pt x="6914" y="6887"/>
                  </a:cubicBezTo>
                  <a:cubicBezTo>
                    <a:pt x="6858" y="6788"/>
                    <a:pt x="6816" y="6718"/>
                    <a:pt x="6816" y="6718"/>
                  </a:cubicBezTo>
                  <a:cubicBezTo>
                    <a:pt x="6816" y="6703"/>
                    <a:pt x="6801" y="6675"/>
                    <a:pt x="6773" y="6647"/>
                  </a:cubicBezTo>
                  <a:cubicBezTo>
                    <a:pt x="6745" y="6633"/>
                    <a:pt x="6717" y="6577"/>
                    <a:pt x="6703" y="6549"/>
                  </a:cubicBezTo>
                  <a:cubicBezTo>
                    <a:pt x="6661" y="6450"/>
                    <a:pt x="6365" y="6042"/>
                    <a:pt x="6224" y="5873"/>
                  </a:cubicBezTo>
                  <a:cubicBezTo>
                    <a:pt x="6013" y="5633"/>
                    <a:pt x="5717" y="5323"/>
                    <a:pt x="5506" y="5140"/>
                  </a:cubicBezTo>
                  <a:cubicBezTo>
                    <a:pt x="5436" y="5084"/>
                    <a:pt x="5365" y="5014"/>
                    <a:pt x="5365" y="5014"/>
                  </a:cubicBezTo>
                  <a:cubicBezTo>
                    <a:pt x="5337" y="4985"/>
                    <a:pt x="5055" y="4746"/>
                    <a:pt x="4999" y="4704"/>
                  </a:cubicBezTo>
                  <a:cubicBezTo>
                    <a:pt x="4971" y="4676"/>
                    <a:pt x="4886" y="4605"/>
                    <a:pt x="4802" y="4535"/>
                  </a:cubicBezTo>
                  <a:cubicBezTo>
                    <a:pt x="4717" y="4479"/>
                    <a:pt x="4591" y="4380"/>
                    <a:pt x="4534" y="4338"/>
                  </a:cubicBezTo>
                  <a:cubicBezTo>
                    <a:pt x="4140" y="4042"/>
                    <a:pt x="3718" y="3662"/>
                    <a:pt x="3591" y="3465"/>
                  </a:cubicBezTo>
                  <a:cubicBezTo>
                    <a:pt x="3549" y="3408"/>
                    <a:pt x="3520" y="3366"/>
                    <a:pt x="3506" y="3366"/>
                  </a:cubicBezTo>
                  <a:cubicBezTo>
                    <a:pt x="3506" y="3366"/>
                    <a:pt x="3492" y="3366"/>
                    <a:pt x="3492" y="3352"/>
                  </a:cubicBezTo>
                  <a:cubicBezTo>
                    <a:pt x="3492" y="3338"/>
                    <a:pt x="3478" y="3310"/>
                    <a:pt x="3450" y="3268"/>
                  </a:cubicBezTo>
                  <a:cubicBezTo>
                    <a:pt x="3323" y="3084"/>
                    <a:pt x="3267" y="3000"/>
                    <a:pt x="3154" y="2761"/>
                  </a:cubicBezTo>
                  <a:cubicBezTo>
                    <a:pt x="2929" y="2296"/>
                    <a:pt x="2887" y="2183"/>
                    <a:pt x="2647" y="1550"/>
                  </a:cubicBezTo>
                  <a:cubicBezTo>
                    <a:pt x="2605" y="1437"/>
                    <a:pt x="2535" y="1282"/>
                    <a:pt x="2507" y="1212"/>
                  </a:cubicBezTo>
                  <a:cubicBezTo>
                    <a:pt x="2478" y="1141"/>
                    <a:pt x="2450" y="1071"/>
                    <a:pt x="2450" y="1071"/>
                  </a:cubicBezTo>
                  <a:cubicBezTo>
                    <a:pt x="2450" y="1057"/>
                    <a:pt x="2436" y="1029"/>
                    <a:pt x="2436" y="1000"/>
                  </a:cubicBezTo>
                  <a:cubicBezTo>
                    <a:pt x="2422" y="972"/>
                    <a:pt x="2380" y="902"/>
                    <a:pt x="2366" y="831"/>
                  </a:cubicBezTo>
                  <a:cubicBezTo>
                    <a:pt x="2338" y="761"/>
                    <a:pt x="2295" y="691"/>
                    <a:pt x="2281" y="648"/>
                  </a:cubicBezTo>
                  <a:cubicBezTo>
                    <a:pt x="2253" y="592"/>
                    <a:pt x="2253" y="592"/>
                    <a:pt x="2295" y="606"/>
                  </a:cubicBezTo>
                  <a:cubicBezTo>
                    <a:pt x="2309" y="620"/>
                    <a:pt x="2324" y="634"/>
                    <a:pt x="2338" y="648"/>
                  </a:cubicBezTo>
                  <a:cubicBezTo>
                    <a:pt x="2366" y="676"/>
                    <a:pt x="2563" y="817"/>
                    <a:pt x="2718" y="916"/>
                  </a:cubicBezTo>
                  <a:cubicBezTo>
                    <a:pt x="2816" y="958"/>
                    <a:pt x="2901" y="1014"/>
                    <a:pt x="2929" y="1029"/>
                  </a:cubicBezTo>
                  <a:cubicBezTo>
                    <a:pt x="3056" y="1099"/>
                    <a:pt x="3816" y="1465"/>
                    <a:pt x="3830" y="1465"/>
                  </a:cubicBezTo>
                  <a:cubicBezTo>
                    <a:pt x="3830" y="1465"/>
                    <a:pt x="4140" y="1620"/>
                    <a:pt x="4365" y="1719"/>
                  </a:cubicBezTo>
                  <a:cubicBezTo>
                    <a:pt x="4422" y="1747"/>
                    <a:pt x="4478" y="1775"/>
                    <a:pt x="4492" y="1775"/>
                  </a:cubicBezTo>
                  <a:cubicBezTo>
                    <a:pt x="4520" y="1775"/>
                    <a:pt x="5027" y="2085"/>
                    <a:pt x="5055" y="2113"/>
                  </a:cubicBezTo>
                  <a:cubicBezTo>
                    <a:pt x="5069" y="2127"/>
                    <a:pt x="5112" y="2155"/>
                    <a:pt x="5154" y="2197"/>
                  </a:cubicBezTo>
                  <a:cubicBezTo>
                    <a:pt x="5210" y="2240"/>
                    <a:pt x="5267" y="2282"/>
                    <a:pt x="5295" y="2310"/>
                  </a:cubicBezTo>
                  <a:cubicBezTo>
                    <a:pt x="5323" y="2338"/>
                    <a:pt x="5379" y="2380"/>
                    <a:pt x="5421" y="2423"/>
                  </a:cubicBezTo>
                  <a:cubicBezTo>
                    <a:pt x="5759" y="2718"/>
                    <a:pt x="5858" y="2817"/>
                    <a:pt x="6111" y="3127"/>
                  </a:cubicBezTo>
                  <a:cubicBezTo>
                    <a:pt x="6351" y="3408"/>
                    <a:pt x="6506" y="3634"/>
                    <a:pt x="6647" y="3901"/>
                  </a:cubicBezTo>
                  <a:cubicBezTo>
                    <a:pt x="6661" y="3943"/>
                    <a:pt x="6717" y="4014"/>
                    <a:pt x="6745" y="4070"/>
                  </a:cubicBezTo>
                  <a:cubicBezTo>
                    <a:pt x="6773" y="4126"/>
                    <a:pt x="6816" y="4183"/>
                    <a:pt x="6844" y="4225"/>
                  </a:cubicBezTo>
                  <a:cubicBezTo>
                    <a:pt x="6858" y="4253"/>
                    <a:pt x="6886" y="4310"/>
                    <a:pt x="6928" y="4352"/>
                  </a:cubicBezTo>
                  <a:cubicBezTo>
                    <a:pt x="6956" y="4408"/>
                    <a:pt x="6999" y="4493"/>
                    <a:pt x="7027" y="4549"/>
                  </a:cubicBezTo>
                  <a:cubicBezTo>
                    <a:pt x="7196" y="4873"/>
                    <a:pt x="7224" y="4943"/>
                    <a:pt x="7280" y="5014"/>
                  </a:cubicBezTo>
                  <a:cubicBezTo>
                    <a:pt x="7407" y="5169"/>
                    <a:pt x="7604" y="5295"/>
                    <a:pt x="7942" y="5408"/>
                  </a:cubicBezTo>
                  <a:cubicBezTo>
                    <a:pt x="8027" y="5436"/>
                    <a:pt x="8111" y="5464"/>
                    <a:pt x="8125" y="5478"/>
                  </a:cubicBezTo>
                  <a:cubicBezTo>
                    <a:pt x="8224" y="5507"/>
                    <a:pt x="8365" y="5563"/>
                    <a:pt x="8562" y="5605"/>
                  </a:cubicBezTo>
                  <a:cubicBezTo>
                    <a:pt x="8970" y="5718"/>
                    <a:pt x="9252" y="5788"/>
                    <a:pt x="9364" y="5802"/>
                  </a:cubicBezTo>
                  <a:cubicBezTo>
                    <a:pt x="9393" y="5816"/>
                    <a:pt x="9421" y="5816"/>
                    <a:pt x="9421" y="5816"/>
                  </a:cubicBezTo>
                  <a:cubicBezTo>
                    <a:pt x="9435" y="5830"/>
                    <a:pt x="9463" y="5830"/>
                    <a:pt x="9505" y="5844"/>
                  </a:cubicBezTo>
                  <a:cubicBezTo>
                    <a:pt x="9547" y="5859"/>
                    <a:pt x="9632" y="5873"/>
                    <a:pt x="9688" y="5887"/>
                  </a:cubicBezTo>
                  <a:cubicBezTo>
                    <a:pt x="10097" y="5971"/>
                    <a:pt x="10054" y="5985"/>
                    <a:pt x="11068" y="5985"/>
                  </a:cubicBezTo>
                  <a:lnTo>
                    <a:pt x="11068" y="5915"/>
                  </a:lnTo>
                  <a:cubicBezTo>
                    <a:pt x="10153" y="5929"/>
                    <a:pt x="10083" y="5929"/>
                    <a:pt x="9519" y="5774"/>
                  </a:cubicBezTo>
                  <a:cubicBezTo>
                    <a:pt x="9491" y="5774"/>
                    <a:pt x="9393" y="5746"/>
                    <a:pt x="9308" y="5732"/>
                  </a:cubicBezTo>
                  <a:cubicBezTo>
                    <a:pt x="9097" y="5690"/>
                    <a:pt x="8843" y="5619"/>
                    <a:pt x="8731" y="5591"/>
                  </a:cubicBezTo>
                  <a:cubicBezTo>
                    <a:pt x="8688" y="5577"/>
                    <a:pt x="8618" y="5563"/>
                    <a:pt x="8576" y="5549"/>
                  </a:cubicBezTo>
                  <a:cubicBezTo>
                    <a:pt x="8505" y="5535"/>
                    <a:pt x="8153" y="5422"/>
                    <a:pt x="8111" y="5408"/>
                  </a:cubicBezTo>
                  <a:cubicBezTo>
                    <a:pt x="8013" y="5366"/>
                    <a:pt x="7970" y="5352"/>
                    <a:pt x="7900" y="5338"/>
                  </a:cubicBezTo>
                  <a:cubicBezTo>
                    <a:pt x="7731" y="5267"/>
                    <a:pt x="7534" y="5154"/>
                    <a:pt x="7421" y="5056"/>
                  </a:cubicBezTo>
                  <a:cubicBezTo>
                    <a:pt x="7337" y="4971"/>
                    <a:pt x="7224" y="4816"/>
                    <a:pt x="7224" y="4774"/>
                  </a:cubicBezTo>
                  <a:cubicBezTo>
                    <a:pt x="7224" y="4746"/>
                    <a:pt x="7111" y="4507"/>
                    <a:pt x="7069" y="4436"/>
                  </a:cubicBezTo>
                  <a:cubicBezTo>
                    <a:pt x="7041" y="4394"/>
                    <a:pt x="6999" y="4324"/>
                    <a:pt x="6970" y="4267"/>
                  </a:cubicBezTo>
                  <a:cubicBezTo>
                    <a:pt x="6942" y="4225"/>
                    <a:pt x="6900" y="4141"/>
                    <a:pt x="6858" y="4084"/>
                  </a:cubicBezTo>
                  <a:cubicBezTo>
                    <a:pt x="6830" y="4042"/>
                    <a:pt x="6787" y="3958"/>
                    <a:pt x="6759" y="3915"/>
                  </a:cubicBezTo>
                  <a:cubicBezTo>
                    <a:pt x="6731" y="3873"/>
                    <a:pt x="6703" y="3817"/>
                    <a:pt x="6675" y="3774"/>
                  </a:cubicBezTo>
                  <a:cubicBezTo>
                    <a:pt x="6661" y="3732"/>
                    <a:pt x="6618" y="3662"/>
                    <a:pt x="6590" y="3620"/>
                  </a:cubicBezTo>
                  <a:cubicBezTo>
                    <a:pt x="6576" y="3577"/>
                    <a:pt x="6534" y="3535"/>
                    <a:pt x="6520" y="3521"/>
                  </a:cubicBezTo>
                  <a:cubicBezTo>
                    <a:pt x="6506" y="3493"/>
                    <a:pt x="6478" y="3451"/>
                    <a:pt x="6435" y="3394"/>
                  </a:cubicBezTo>
                  <a:cubicBezTo>
                    <a:pt x="6407" y="3352"/>
                    <a:pt x="6365" y="3296"/>
                    <a:pt x="6337" y="3268"/>
                  </a:cubicBezTo>
                  <a:cubicBezTo>
                    <a:pt x="6323" y="3239"/>
                    <a:pt x="6266" y="3183"/>
                    <a:pt x="6238" y="3127"/>
                  </a:cubicBezTo>
                  <a:cubicBezTo>
                    <a:pt x="6196" y="3084"/>
                    <a:pt x="6154" y="3028"/>
                    <a:pt x="6126" y="3000"/>
                  </a:cubicBezTo>
                  <a:cubicBezTo>
                    <a:pt x="6111" y="2986"/>
                    <a:pt x="6055" y="2915"/>
                    <a:pt x="6013" y="2859"/>
                  </a:cubicBezTo>
                  <a:cubicBezTo>
                    <a:pt x="5957" y="2817"/>
                    <a:pt x="5886" y="2732"/>
                    <a:pt x="5858" y="2704"/>
                  </a:cubicBezTo>
                  <a:cubicBezTo>
                    <a:pt x="5816" y="2662"/>
                    <a:pt x="5759" y="2606"/>
                    <a:pt x="5717" y="2578"/>
                  </a:cubicBezTo>
                  <a:cubicBezTo>
                    <a:pt x="5647" y="2507"/>
                    <a:pt x="5562" y="2437"/>
                    <a:pt x="5309" y="2240"/>
                  </a:cubicBezTo>
                  <a:cubicBezTo>
                    <a:pt x="5196" y="2141"/>
                    <a:pt x="5084" y="2056"/>
                    <a:pt x="5069" y="2042"/>
                  </a:cubicBezTo>
                  <a:cubicBezTo>
                    <a:pt x="5055" y="2028"/>
                    <a:pt x="5013" y="2000"/>
                    <a:pt x="4985" y="1986"/>
                  </a:cubicBezTo>
                  <a:cubicBezTo>
                    <a:pt x="4957" y="1972"/>
                    <a:pt x="4943" y="1958"/>
                    <a:pt x="4943" y="1958"/>
                  </a:cubicBezTo>
                  <a:cubicBezTo>
                    <a:pt x="4943" y="1944"/>
                    <a:pt x="5069" y="2000"/>
                    <a:pt x="5351" y="2141"/>
                  </a:cubicBezTo>
                  <a:cubicBezTo>
                    <a:pt x="5478" y="2197"/>
                    <a:pt x="5605" y="2254"/>
                    <a:pt x="5605" y="2254"/>
                  </a:cubicBezTo>
                  <a:cubicBezTo>
                    <a:pt x="5605" y="2254"/>
                    <a:pt x="5731" y="2310"/>
                    <a:pt x="5886" y="2380"/>
                  </a:cubicBezTo>
                  <a:cubicBezTo>
                    <a:pt x="6041" y="2451"/>
                    <a:pt x="6210" y="2521"/>
                    <a:pt x="6266" y="2535"/>
                  </a:cubicBezTo>
                  <a:cubicBezTo>
                    <a:pt x="6435" y="2606"/>
                    <a:pt x="6759" y="2761"/>
                    <a:pt x="6942" y="2859"/>
                  </a:cubicBezTo>
                  <a:cubicBezTo>
                    <a:pt x="7041" y="2901"/>
                    <a:pt x="7125" y="2958"/>
                    <a:pt x="7139" y="2958"/>
                  </a:cubicBezTo>
                  <a:cubicBezTo>
                    <a:pt x="7154" y="2972"/>
                    <a:pt x="7196" y="2986"/>
                    <a:pt x="7238" y="3014"/>
                  </a:cubicBezTo>
                  <a:cubicBezTo>
                    <a:pt x="7308" y="3056"/>
                    <a:pt x="7393" y="3099"/>
                    <a:pt x="7689" y="3268"/>
                  </a:cubicBezTo>
                  <a:cubicBezTo>
                    <a:pt x="7773" y="3310"/>
                    <a:pt x="7858" y="3352"/>
                    <a:pt x="7886" y="3352"/>
                  </a:cubicBezTo>
                  <a:cubicBezTo>
                    <a:pt x="7914" y="3366"/>
                    <a:pt x="8027" y="3408"/>
                    <a:pt x="8153" y="3451"/>
                  </a:cubicBezTo>
                  <a:cubicBezTo>
                    <a:pt x="8266" y="3507"/>
                    <a:pt x="8379" y="3535"/>
                    <a:pt x="8393" y="3535"/>
                  </a:cubicBezTo>
                  <a:cubicBezTo>
                    <a:pt x="8421" y="3535"/>
                    <a:pt x="8449" y="3549"/>
                    <a:pt x="8477" y="3563"/>
                  </a:cubicBezTo>
                  <a:cubicBezTo>
                    <a:pt x="8505" y="3577"/>
                    <a:pt x="8590" y="3605"/>
                    <a:pt x="8660" y="3634"/>
                  </a:cubicBezTo>
                  <a:cubicBezTo>
                    <a:pt x="8843" y="3690"/>
                    <a:pt x="8942" y="3732"/>
                    <a:pt x="9745" y="4141"/>
                  </a:cubicBezTo>
                  <a:cubicBezTo>
                    <a:pt x="10435" y="4493"/>
                    <a:pt x="10730" y="4633"/>
                    <a:pt x="11068" y="4746"/>
                  </a:cubicBezTo>
                  <a:lnTo>
                    <a:pt x="11068" y="4718"/>
                  </a:lnTo>
                  <a:cubicBezTo>
                    <a:pt x="10660" y="4563"/>
                    <a:pt x="10308" y="4394"/>
                    <a:pt x="9857" y="4141"/>
                  </a:cubicBezTo>
                  <a:cubicBezTo>
                    <a:pt x="9519" y="3958"/>
                    <a:pt x="9055" y="3718"/>
                    <a:pt x="8843" y="3634"/>
                  </a:cubicBezTo>
                  <a:cubicBezTo>
                    <a:pt x="8674" y="3549"/>
                    <a:pt x="8252" y="3394"/>
                    <a:pt x="8181" y="3380"/>
                  </a:cubicBezTo>
                  <a:cubicBezTo>
                    <a:pt x="8083" y="3352"/>
                    <a:pt x="7646" y="3141"/>
                    <a:pt x="7323" y="2958"/>
                  </a:cubicBezTo>
                  <a:cubicBezTo>
                    <a:pt x="6900" y="2718"/>
                    <a:pt x="6675" y="2620"/>
                    <a:pt x="6210" y="2423"/>
                  </a:cubicBezTo>
                  <a:cubicBezTo>
                    <a:pt x="6041" y="2352"/>
                    <a:pt x="5886" y="2282"/>
                    <a:pt x="5858" y="2282"/>
                  </a:cubicBezTo>
                  <a:cubicBezTo>
                    <a:pt x="5534" y="2127"/>
                    <a:pt x="5337" y="2028"/>
                    <a:pt x="5365" y="2028"/>
                  </a:cubicBezTo>
                  <a:cubicBezTo>
                    <a:pt x="5379" y="2028"/>
                    <a:pt x="5506" y="2056"/>
                    <a:pt x="5675" y="2099"/>
                  </a:cubicBezTo>
                  <a:cubicBezTo>
                    <a:pt x="6083" y="2211"/>
                    <a:pt x="6196" y="2225"/>
                    <a:pt x="6464" y="2225"/>
                  </a:cubicBezTo>
                  <a:cubicBezTo>
                    <a:pt x="6689" y="2225"/>
                    <a:pt x="7083" y="2197"/>
                    <a:pt x="7252" y="2183"/>
                  </a:cubicBezTo>
                  <a:cubicBezTo>
                    <a:pt x="7590" y="2141"/>
                    <a:pt x="7604" y="2141"/>
                    <a:pt x="8421" y="2113"/>
                  </a:cubicBezTo>
                  <a:cubicBezTo>
                    <a:pt x="8646" y="2099"/>
                    <a:pt x="8900" y="2085"/>
                    <a:pt x="8998" y="2085"/>
                  </a:cubicBezTo>
                  <a:cubicBezTo>
                    <a:pt x="9083" y="2085"/>
                    <a:pt x="9252" y="2071"/>
                    <a:pt x="9378" y="2071"/>
                  </a:cubicBezTo>
                  <a:cubicBezTo>
                    <a:pt x="9491" y="2071"/>
                    <a:pt x="9590" y="2056"/>
                    <a:pt x="9590" y="2056"/>
                  </a:cubicBezTo>
                  <a:cubicBezTo>
                    <a:pt x="9604" y="2056"/>
                    <a:pt x="9773" y="2042"/>
                    <a:pt x="9956" y="2042"/>
                  </a:cubicBezTo>
                  <a:cubicBezTo>
                    <a:pt x="10336" y="2042"/>
                    <a:pt x="10477" y="2056"/>
                    <a:pt x="10787" y="2141"/>
                  </a:cubicBezTo>
                  <a:cubicBezTo>
                    <a:pt x="10857" y="2155"/>
                    <a:pt x="10970" y="2197"/>
                    <a:pt x="11068" y="2240"/>
                  </a:cubicBezTo>
                  <a:lnTo>
                    <a:pt x="11068" y="2141"/>
                  </a:lnTo>
                  <a:cubicBezTo>
                    <a:pt x="11012" y="2113"/>
                    <a:pt x="10941" y="2099"/>
                    <a:pt x="10899" y="2085"/>
                  </a:cubicBezTo>
                  <a:cubicBezTo>
                    <a:pt x="10561" y="1972"/>
                    <a:pt x="10195" y="1930"/>
                    <a:pt x="9702" y="1972"/>
                  </a:cubicBezTo>
                  <a:cubicBezTo>
                    <a:pt x="9421" y="1986"/>
                    <a:pt x="8970" y="2014"/>
                    <a:pt x="8801" y="2014"/>
                  </a:cubicBezTo>
                  <a:cubicBezTo>
                    <a:pt x="8703" y="2014"/>
                    <a:pt x="8562" y="2028"/>
                    <a:pt x="8491" y="2028"/>
                  </a:cubicBezTo>
                  <a:cubicBezTo>
                    <a:pt x="8407" y="2042"/>
                    <a:pt x="8224" y="2042"/>
                    <a:pt x="8083" y="2056"/>
                  </a:cubicBezTo>
                  <a:cubicBezTo>
                    <a:pt x="7717" y="2071"/>
                    <a:pt x="7562" y="2071"/>
                    <a:pt x="7435" y="2099"/>
                  </a:cubicBezTo>
                  <a:cubicBezTo>
                    <a:pt x="7238" y="2113"/>
                    <a:pt x="7154" y="2127"/>
                    <a:pt x="7083" y="2127"/>
                  </a:cubicBezTo>
                  <a:cubicBezTo>
                    <a:pt x="7041" y="2141"/>
                    <a:pt x="6956" y="2141"/>
                    <a:pt x="6872" y="2141"/>
                  </a:cubicBezTo>
                  <a:cubicBezTo>
                    <a:pt x="6633" y="2169"/>
                    <a:pt x="6295" y="2169"/>
                    <a:pt x="6280" y="2155"/>
                  </a:cubicBezTo>
                  <a:cubicBezTo>
                    <a:pt x="6280" y="2155"/>
                    <a:pt x="6238" y="2141"/>
                    <a:pt x="6182" y="2141"/>
                  </a:cubicBezTo>
                  <a:cubicBezTo>
                    <a:pt x="6126" y="2127"/>
                    <a:pt x="6027" y="2113"/>
                    <a:pt x="5971" y="2099"/>
                  </a:cubicBezTo>
                  <a:cubicBezTo>
                    <a:pt x="5914" y="2085"/>
                    <a:pt x="5830" y="2071"/>
                    <a:pt x="5774" y="2056"/>
                  </a:cubicBezTo>
                  <a:cubicBezTo>
                    <a:pt x="5731" y="2056"/>
                    <a:pt x="5619" y="2028"/>
                    <a:pt x="5506" y="2000"/>
                  </a:cubicBezTo>
                  <a:cubicBezTo>
                    <a:pt x="5407" y="1986"/>
                    <a:pt x="5323" y="1958"/>
                    <a:pt x="5309" y="1958"/>
                  </a:cubicBezTo>
                  <a:cubicBezTo>
                    <a:pt x="5295" y="1958"/>
                    <a:pt x="5281" y="1944"/>
                    <a:pt x="5267" y="1944"/>
                  </a:cubicBezTo>
                  <a:cubicBezTo>
                    <a:pt x="5253" y="1930"/>
                    <a:pt x="5182" y="1916"/>
                    <a:pt x="5112" y="1902"/>
                  </a:cubicBezTo>
                  <a:cubicBezTo>
                    <a:pt x="4830" y="1831"/>
                    <a:pt x="4548" y="1733"/>
                    <a:pt x="4394" y="1662"/>
                  </a:cubicBezTo>
                  <a:cubicBezTo>
                    <a:pt x="4309" y="1606"/>
                    <a:pt x="4182" y="1550"/>
                    <a:pt x="4126" y="1521"/>
                  </a:cubicBezTo>
                  <a:cubicBezTo>
                    <a:pt x="3760" y="1352"/>
                    <a:pt x="3647" y="1310"/>
                    <a:pt x="3563" y="1268"/>
                  </a:cubicBezTo>
                  <a:cubicBezTo>
                    <a:pt x="3520" y="1240"/>
                    <a:pt x="3478" y="1226"/>
                    <a:pt x="3464" y="1226"/>
                  </a:cubicBezTo>
                  <a:cubicBezTo>
                    <a:pt x="3464" y="1226"/>
                    <a:pt x="3436" y="1226"/>
                    <a:pt x="3436" y="1212"/>
                  </a:cubicBezTo>
                  <a:cubicBezTo>
                    <a:pt x="3422" y="1197"/>
                    <a:pt x="3380" y="1169"/>
                    <a:pt x="3351" y="1169"/>
                  </a:cubicBezTo>
                  <a:cubicBezTo>
                    <a:pt x="3309" y="1155"/>
                    <a:pt x="3168" y="1071"/>
                    <a:pt x="2845" y="902"/>
                  </a:cubicBezTo>
                  <a:cubicBezTo>
                    <a:pt x="2802" y="874"/>
                    <a:pt x="2746" y="845"/>
                    <a:pt x="2732" y="817"/>
                  </a:cubicBezTo>
                  <a:cubicBezTo>
                    <a:pt x="2704" y="803"/>
                    <a:pt x="2676" y="789"/>
                    <a:pt x="2676" y="789"/>
                  </a:cubicBezTo>
                  <a:cubicBezTo>
                    <a:pt x="2661" y="789"/>
                    <a:pt x="2647" y="775"/>
                    <a:pt x="2619" y="761"/>
                  </a:cubicBezTo>
                  <a:cubicBezTo>
                    <a:pt x="2605" y="747"/>
                    <a:pt x="2591" y="733"/>
                    <a:pt x="2577" y="733"/>
                  </a:cubicBezTo>
                  <a:cubicBezTo>
                    <a:pt x="2563" y="733"/>
                    <a:pt x="2338" y="578"/>
                    <a:pt x="2295" y="536"/>
                  </a:cubicBezTo>
                  <a:cubicBezTo>
                    <a:pt x="2197" y="437"/>
                    <a:pt x="2140" y="367"/>
                    <a:pt x="2140" y="324"/>
                  </a:cubicBezTo>
                  <a:cubicBezTo>
                    <a:pt x="2126" y="310"/>
                    <a:pt x="2112" y="268"/>
                    <a:pt x="2098" y="240"/>
                  </a:cubicBezTo>
                  <a:cubicBezTo>
                    <a:pt x="2084" y="226"/>
                    <a:pt x="2042" y="141"/>
                    <a:pt x="2014" y="85"/>
                  </a:cubicBezTo>
                  <a:cubicBezTo>
                    <a:pt x="2000" y="57"/>
                    <a:pt x="1986" y="29"/>
                    <a:pt x="1971" y="1"/>
                  </a:cubicBezTo>
                  <a:lnTo>
                    <a:pt x="1859" y="1"/>
                  </a:lnTo>
                  <a:cubicBezTo>
                    <a:pt x="1873" y="43"/>
                    <a:pt x="1901" y="99"/>
                    <a:pt x="1929" y="141"/>
                  </a:cubicBezTo>
                  <a:close/>
                  <a:moveTo>
                    <a:pt x="1113" y="6887"/>
                  </a:moveTo>
                  <a:cubicBezTo>
                    <a:pt x="1169" y="7267"/>
                    <a:pt x="1197" y="7506"/>
                    <a:pt x="1211" y="7506"/>
                  </a:cubicBezTo>
                  <a:cubicBezTo>
                    <a:pt x="1225" y="7520"/>
                    <a:pt x="1197" y="7253"/>
                    <a:pt x="1169" y="6901"/>
                  </a:cubicBezTo>
                  <a:cubicBezTo>
                    <a:pt x="1141" y="6591"/>
                    <a:pt x="1127" y="6253"/>
                    <a:pt x="1155" y="6140"/>
                  </a:cubicBezTo>
                  <a:cubicBezTo>
                    <a:pt x="1211" y="5901"/>
                    <a:pt x="1310" y="5619"/>
                    <a:pt x="1422" y="5380"/>
                  </a:cubicBezTo>
                  <a:cubicBezTo>
                    <a:pt x="1535" y="5154"/>
                    <a:pt x="1788" y="4746"/>
                    <a:pt x="1943" y="4563"/>
                  </a:cubicBezTo>
                  <a:cubicBezTo>
                    <a:pt x="2028" y="4464"/>
                    <a:pt x="2056" y="4436"/>
                    <a:pt x="2295" y="4169"/>
                  </a:cubicBezTo>
                  <a:cubicBezTo>
                    <a:pt x="2478" y="3972"/>
                    <a:pt x="2591" y="3831"/>
                    <a:pt x="2605" y="3789"/>
                  </a:cubicBezTo>
                  <a:cubicBezTo>
                    <a:pt x="2619" y="3760"/>
                    <a:pt x="2619" y="3746"/>
                    <a:pt x="2619" y="3760"/>
                  </a:cubicBezTo>
                  <a:cubicBezTo>
                    <a:pt x="2647" y="3774"/>
                    <a:pt x="2478" y="4056"/>
                    <a:pt x="2324" y="4295"/>
                  </a:cubicBezTo>
                  <a:cubicBezTo>
                    <a:pt x="2211" y="4464"/>
                    <a:pt x="2084" y="4732"/>
                    <a:pt x="2042" y="4845"/>
                  </a:cubicBezTo>
                  <a:cubicBezTo>
                    <a:pt x="2000" y="5000"/>
                    <a:pt x="2000" y="5323"/>
                    <a:pt x="2042" y="5675"/>
                  </a:cubicBezTo>
                  <a:cubicBezTo>
                    <a:pt x="2056" y="5859"/>
                    <a:pt x="2070" y="6295"/>
                    <a:pt x="2042" y="6534"/>
                  </a:cubicBezTo>
                  <a:cubicBezTo>
                    <a:pt x="2014" y="6844"/>
                    <a:pt x="2014" y="7182"/>
                    <a:pt x="2042" y="7295"/>
                  </a:cubicBezTo>
                  <a:cubicBezTo>
                    <a:pt x="2056" y="7337"/>
                    <a:pt x="2070" y="7408"/>
                    <a:pt x="2098" y="7450"/>
                  </a:cubicBezTo>
                  <a:cubicBezTo>
                    <a:pt x="2112" y="7478"/>
                    <a:pt x="2126" y="7520"/>
                    <a:pt x="2126" y="7534"/>
                  </a:cubicBezTo>
                  <a:cubicBezTo>
                    <a:pt x="2126" y="7548"/>
                    <a:pt x="2267" y="7844"/>
                    <a:pt x="2281" y="7844"/>
                  </a:cubicBezTo>
                  <a:cubicBezTo>
                    <a:pt x="2295" y="7858"/>
                    <a:pt x="2309" y="7886"/>
                    <a:pt x="2324" y="7914"/>
                  </a:cubicBezTo>
                  <a:cubicBezTo>
                    <a:pt x="2394" y="8027"/>
                    <a:pt x="2605" y="8337"/>
                    <a:pt x="2676" y="8407"/>
                  </a:cubicBezTo>
                  <a:cubicBezTo>
                    <a:pt x="2704" y="8450"/>
                    <a:pt x="2760" y="8506"/>
                    <a:pt x="2774" y="8534"/>
                  </a:cubicBezTo>
                  <a:cubicBezTo>
                    <a:pt x="2802" y="8562"/>
                    <a:pt x="2830" y="8604"/>
                    <a:pt x="2859" y="8619"/>
                  </a:cubicBezTo>
                  <a:cubicBezTo>
                    <a:pt x="2901" y="8675"/>
                    <a:pt x="2929" y="8661"/>
                    <a:pt x="2704" y="8661"/>
                  </a:cubicBezTo>
                  <a:cubicBezTo>
                    <a:pt x="2563" y="8661"/>
                    <a:pt x="2295" y="8689"/>
                    <a:pt x="2084" y="8731"/>
                  </a:cubicBezTo>
                  <a:cubicBezTo>
                    <a:pt x="2014" y="8745"/>
                    <a:pt x="1873" y="8745"/>
                    <a:pt x="1746" y="8745"/>
                  </a:cubicBezTo>
                  <a:cubicBezTo>
                    <a:pt x="1549" y="8745"/>
                    <a:pt x="1521" y="8745"/>
                    <a:pt x="1408" y="8703"/>
                  </a:cubicBezTo>
                  <a:cubicBezTo>
                    <a:pt x="1352" y="8675"/>
                    <a:pt x="1267" y="8647"/>
                    <a:pt x="1239" y="8619"/>
                  </a:cubicBezTo>
                  <a:cubicBezTo>
                    <a:pt x="1211" y="8604"/>
                    <a:pt x="1183" y="8576"/>
                    <a:pt x="1183" y="8576"/>
                  </a:cubicBezTo>
                  <a:cubicBezTo>
                    <a:pt x="1169" y="8576"/>
                    <a:pt x="1056" y="8506"/>
                    <a:pt x="1014" y="8478"/>
                  </a:cubicBezTo>
                  <a:cubicBezTo>
                    <a:pt x="1000" y="8478"/>
                    <a:pt x="944" y="8435"/>
                    <a:pt x="887" y="8393"/>
                  </a:cubicBezTo>
                  <a:cubicBezTo>
                    <a:pt x="718" y="8252"/>
                    <a:pt x="535" y="8055"/>
                    <a:pt x="465" y="7900"/>
                  </a:cubicBezTo>
                  <a:cubicBezTo>
                    <a:pt x="437" y="7858"/>
                    <a:pt x="408" y="7788"/>
                    <a:pt x="380" y="7760"/>
                  </a:cubicBezTo>
                  <a:cubicBezTo>
                    <a:pt x="352" y="7717"/>
                    <a:pt x="310" y="7605"/>
                    <a:pt x="282" y="7520"/>
                  </a:cubicBezTo>
                  <a:cubicBezTo>
                    <a:pt x="254" y="7422"/>
                    <a:pt x="225" y="7309"/>
                    <a:pt x="211" y="7267"/>
                  </a:cubicBezTo>
                  <a:cubicBezTo>
                    <a:pt x="183" y="7168"/>
                    <a:pt x="113" y="6858"/>
                    <a:pt x="113" y="6802"/>
                  </a:cubicBezTo>
                  <a:cubicBezTo>
                    <a:pt x="113" y="6788"/>
                    <a:pt x="113" y="6718"/>
                    <a:pt x="113" y="6647"/>
                  </a:cubicBezTo>
                  <a:cubicBezTo>
                    <a:pt x="113" y="6520"/>
                    <a:pt x="141" y="6126"/>
                    <a:pt x="155" y="6098"/>
                  </a:cubicBezTo>
                  <a:cubicBezTo>
                    <a:pt x="155" y="6098"/>
                    <a:pt x="169" y="6028"/>
                    <a:pt x="169" y="5971"/>
                  </a:cubicBezTo>
                  <a:cubicBezTo>
                    <a:pt x="211" y="5478"/>
                    <a:pt x="239" y="5380"/>
                    <a:pt x="324" y="5211"/>
                  </a:cubicBezTo>
                  <a:cubicBezTo>
                    <a:pt x="437" y="5028"/>
                    <a:pt x="676" y="4746"/>
                    <a:pt x="831" y="4633"/>
                  </a:cubicBezTo>
                  <a:cubicBezTo>
                    <a:pt x="958" y="4549"/>
                    <a:pt x="1211" y="4394"/>
                    <a:pt x="1281" y="4366"/>
                  </a:cubicBezTo>
                  <a:cubicBezTo>
                    <a:pt x="1310" y="4352"/>
                    <a:pt x="1450" y="4281"/>
                    <a:pt x="1577" y="4225"/>
                  </a:cubicBezTo>
                  <a:cubicBezTo>
                    <a:pt x="1704" y="4155"/>
                    <a:pt x="1803" y="4112"/>
                    <a:pt x="1817" y="4112"/>
                  </a:cubicBezTo>
                  <a:cubicBezTo>
                    <a:pt x="1817" y="4112"/>
                    <a:pt x="2169" y="3887"/>
                    <a:pt x="2267" y="3831"/>
                  </a:cubicBezTo>
                  <a:cubicBezTo>
                    <a:pt x="2324" y="3789"/>
                    <a:pt x="2380" y="3760"/>
                    <a:pt x="2394" y="3760"/>
                  </a:cubicBezTo>
                  <a:cubicBezTo>
                    <a:pt x="2394" y="3760"/>
                    <a:pt x="2408" y="3746"/>
                    <a:pt x="2408" y="3746"/>
                  </a:cubicBezTo>
                  <a:cubicBezTo>
                    <a:pt x="2408" y="3732"/>
                    <a:pt x="2422" y="3718"/>
                    <a:pt x="2450" y="3704"/>
                  </a:cubicBezTo>
                  <a:cubicBezTo>
                    <a:pt x="2478" y="3704"/>
                    <a:pt x="2535" y="3662"/>
                    <a:pt x="2577" y="3620"/>
                  </a:cubicBezTo>
                  <a:cubicBezTo>
                    <a:pt x="2619" y="3577"/>
                    <a:pt x="2661" y="3549"/>
                    <a:pt x="2661" y="3549"/>
                  </a:cubicBezTo>
                  <a:cubicBezTo>
                    <a:pt x="2661" y="3549"/>
                    <a:pt x="2647" y="3605"/>
                    <a:pt x="2619" y="3648"/>
                  </a:cubicBezTo>
                  <a:cubicBezTo>
                    <a:pt x="2535" y="3803"/>
                    <a:pt x="2436" y="3929"/>
                    <a:pt x="2183" y="4197"/>
                  </a:cubicBezTo>
                  <a:cubicBezTo>
                    <a:pt x="1746" y="4619"/>
                    <a:pt x="1479" y="5014"/>
                    <a:pt x="1296" y="5478"/>
                  </a:cubicBezTo>
                  <a:cubicBezTo>
                    <a:pt x="1211" y="5704"/>
                    <a:pt x="1098" y="6070"/>
                    <a:pt x="1084" y="6211"/>
                  </a:cubicBezTo>
                  <a:cubicBezTo>
                    <a:pt x="1070" y="6337"/>
                    <a:pt x="1084" y="6661"/>
                    <a:pt x="1113" y="6887"/>
                  </a:cubicBezTo>
                  <a:close/>
                  <a:moveTo>
                    <a:pt x="8083" y="12083"/>
                  </a:moveTo>
                  <a:cubicBezTo>
                    <a:pt x="8097" y="12054"/>
                    <a:pt x="8097" y="11928"/>
                    <a:pt x="8097" y="11787"/>
                  </a:cubicBezTo>
                  <a:cubicBezTo>
                    <a:pt x="8111" y="11660"/>
                    <a:pt x="8111" y="11548"/>
                    <a:pt x="8125" y="11548"/>
                  </a:cubicBezTo>
                  <a:cubicBezTo>
                    <a:pt x="8125" y="11533"/>
                    <a:pt x="8139" y="11111"/>
                    <a:pt x="8153" y="10731"/>
                  </a:cubicBezTo>
                  <a:cubicBezTo>
                    <a:pt x="8153" y="10590"/>
                    <a:pt x="8167" y="10463"/>
                    <a:pt x="8167" y="10449"/>
                  </a:cubicBezTo>
                  <a:cubicBezTo>
                    <a:pt x="8167" y="10379"/>
                    <a:pt x="8350" y="11196"/>
                    <a:pt x="8435" y="11632"/>
                  </a:cubicBezTo>
                  <a:cubicBezTo>
                    <a:pt x="8463" y="11773"/>
                    <a:pt x="8534" y="12167"/>
                    <a:pt x="8548" y="12209"/>
                  </a:cubicBezTo>
                  <a:cubicBezTo>
                    <a:pt x="8562" y="12252"/>
                    <a:pt x="8590" y="12350"/>
                    <a:pt x="8604" y="12449"/>
                  </a:cubicBezTo>
                  <a:cubicBezTo>
                    <a:pt x="8632" y="12533"/>
                    <a:pt x="8674" y="12688"/>
                    <a:pt x="8703" y="12773"/>
                  </a:cubicBezTo>
                  <a:cubicBezTo>
                    <a:pt x="8843" y="13167"/>
                    <a:pt x="8900" y="13392"/>
                    <a:pt x="8928" y="13618"/>
                  </a:cubicBezTo>
                  <a:cubicBezTo>
                    <a:pt x="8942" y="13758"/>
                    <a:pt x="9012" y="14125"/>
                    <a:pt x="9083" y="14420"/>
                  </a:cubicBezTo>
                  <a:cubicBezTo>
                    <a:pt x="9097" y="14462"/>
                    <a:pt x="9111" y="14519"/>
                    <a:pt x="9111" y="14575"/>
                  </a:cubicBezTo>
                  <a:cubicBezTo>
                    <a:pt x="9139" y="14660"/>
                    <a:pt x="9224" y="15040"/>
                    <a:pt x="9266" y="15181"/>
                  </a:cubicBezTo>
                  <a:cubicBezTo>
                    <a:pt x="9308" y="15321"/>
                    <a:pt x="9308" y="15237"/>
                    <a:pt x="9252" y="15026"/>
                  </a:cubicBezTo>
                  <a:cubicBezTo>
                    <a:pt x="9224" y="14913"/>
                    <a:pt x="9181" y="14674"/>
                    <a:pt x="9139" y="14505"/>
                  </a:cubicBezTo>
                  <a:cubicBezTo>
                    <a:pt x="9083" y="14195"/>
                    <a:pt x="9055" y="14082"/>
                    <a:pt x="8970" y="13505"/>
                  </a:cubicBezTo>
                  <a:cubicBezTo>
                    <a:pt x="8942" y="13280"/>
                    <a:pt x="8914" y="13181"/>
                    <a:pt x="8829" y="12956"/>
                  </a:cubicBezTo>
                  <a:cubicBezTo>
                    <a:pt x="8745" y="12702"/>
                    <a:pt x="8646" y="12378"/>
                    <a:pt x="8604" y="12139"/>
                  </a:cubicBezTo>
                  <a:cubicBezTo>
                    <a:pt x="8590" y="12111"/>
                    <a:pt x="8562" y="11970"/>
                    <a:pt x="8534" y="11857"/>
                  </a:cubicBezTo>
                  <a:cubicBezTo>
                    <a:pt x="8463" y="11505"/>
                    <a:pt x="8421" y="11364"/>
                    <a:pt x="8350" y="11027"/>
                  </a:cubicBezTo>
                  <a:cubicBezTo>
                    <a:pt x="8280" y="10646"/>
                    <a:pt x="8252" y="10520"/>
                    <a:pt x="8210" y="10351"/>
                  </a:cubicBezTo>
                  <a:cubicBezTo>
                    <a:pt x="8196" y="10266"/>
                    <a:pt x="8167" y="10196"/>
                    <a:pt x="8167" y="10168"/>
                  </a:cubicBezTo>
                  <a:cubicBezTo>
                    <a:pt x="8167" y="10125"/>
                    <a:pt x="8167" y="10125"/>
                    <a:pt x="8181" y="10168"/>
                  </a:cubicBezTo>
                  <a:cubicBezTo>
                    <a:pt x="8196" y="10182"/>
                    <a:pt x="8238" y="10252"/>
                    <a:pt x="8280" y="10308"/>
                  </a:cubicBezTo>
                  <a:cubicBezTo>
                    <a:pt x="8350" y="10407"/>
                    <a:pt x="8548" y="10646"/>
                    <a:pt x="8618" y="10731"/>
                  </a:cubicBezTo>
                  <a:cubicBezTo>
                    <a:pt x="8632" y="10745"/>
                    <a:pt x="8674" y="10787"/>
                    <a:pt x="8717" y="10843"/>
                  </a:cubicBezTo>
                  <a:cubicBezTo>
                    <a:pt x="8900" y="11069"/>
                    <a:pt x="9294" y="11505"/>
                    <a:pt x="9435" y="11646"/>
                  </a:cubicBezTo>
                  <a:cubicBezTo>
                    <a:pt x="9730" y="11956"/>
                    <a:pt x="9843" y="12097"/>
                    <a:pt x="10040" y="12407"/>
                  </a:cubicBezTo>
                  <a:cubicBezTo>
                    <a:pt x="10420" y="13026"/>
                    <a:pt x="10561" y="13463"/>
                    <a:pt x="10491" y="13913"/>
                  </a:cubicBezTo>
                  <a:cubicBezTo>
                    <a:pt x="10449" y="14139"/>
                    <a:pt x="10294" y="14547"/>
                    <a:pt x="10111" y="14941"/>
                  </a:cubicBezTo>
                  <a:cubicBezTo>
                    <a:pt x="9928" y="15279"/>
                    <a:pt x="9857" y="15476"/>
                    <a:pt x="9773" y="15702"/>
                  </a:cubicBezTo>
                  <a:cubicBezTo>
                    <a:pt x="9646" y="16124"/>
                    <a:pt x="9590" y="16448"/>
                    <a:pt x="9604" y="16758"/>
                  </a:cubicBezTo>
                  <a:cubicBezTo>
                    <a:pt x="9604" y="16856"/>
                    <a:pt x="9618" y="16955"/>
                    <a:pt x="9618" y="16969"/>
                  </a:cubicBezTo>
                  <a:cubicBezTo>
                    <a:pt x="9632" y="17025"/>
                    <a:pt x="9702" y="17251"/>
                    <a:pt x="9716" y="17307"/>
                  </a:cubicBezTo>
                  <a:cubicBezTo>
                    <a:pt x="9730" y="17335"/>
                    <a:pt x="9730" y="17335"/>
                    <a:pt x="9688" y="17293"/>
                  </a:cubicBezTo>
                  <a:cubicBezTo>
                    <a:pt x="9660" y="17279"/>
                    <a:pt x="9590" y="17222"/>
                    <a:pt x="9533" y="17194"/>
                  </a:cubicBezTo>
                  <a:cubicBezTo>
                    <a:pt x="9252" y="16997"/>
                    <a:pt x="9097" y="16842"/>
                    <a:pt x="8886" y="16547"/>
                  </a:cubicBezTo>
                  <a:cubicBezTo>
                    <a:pt x="8815" y="16462"/>
                    <a:pt x="8759" y="16378"/>
                    <a:pt x="8759" y="16378"/>
                  </a:cubicBezTo>
                  <a:cubicBezTo>
                    <a:pt x="8759" y="16378"/>
                    <a:pt x="8745" y="16335"/>
                    <a:pt x="8717" y="16293"/>
                  </a:cubicBezTo>
                  <a:cubicBezTo>
                    <a:pt x="8688" y="16265"/>
                    <a:pt x="8646" y="16195"/>
                    <a:pt x="8618" y="16138"/>
                  </a:cubicBezTo>
                  <a:cubicBezTo>
                    <a:pt x="8590" y="16082"/>
                    <a:pt x="8562" y="16026"/>
                    <a:pt x="8534" y="15983"/>
                  </a:cubicBezTo>
                  <a:cubicBezTo>
                    <a:pt x="8505" y="15913"/>
                    <a:pt x="8350" y="15533"/>
                    <a:pt x="8280" y="15350"/>
                  </a:cubicBezTo>
                  <a:cubicBezTo>
                    <a:pt x="8252" y="15237"/>
                    <a:pt x="8181" y="14955"/>
                    <a:pt x="8153" y="14843"/>
                  </a:cubicBezTo>
                  <a:cubicBezTo>
                    <a:pt x="8139" y="14772"/>
                    <a:pt x="8097" y="14322"/>
                    <a:pt x="8083" y="14012"/>
                  </a:cubicBezTo>
                  <a:cubicBezTo>
                    <a:pt x="8041" y="13519"/>
                    <a:pt x="8055" y="12449"/>
                    <a:pt x="8083" y="12083"/>
                  </a:cubicBezTo>
                  <a:close/>
                  <a:moveTo>
                    <a:pt x="8871" y="8886"/>
                  </a:moveTo>
                  <a:cubicBezTo>
                    <a:pt x="8886" y="8886"/>
                    <a:pt x="8900" y="8886"/>
                    <a:pt x="8886" y="8886"/>
                  </a:cubicBezTo>
                  <a:cubicBezTo>
                    <a:pt x="8886" y="8900"/>
                    <a:pt x="8871" y="8900"/>
                    <a:pt x="8857" y="8886"/>
                  </a:cubicBezTo>
                  <a:cubicBezTo>
                    <a:pt x="8843" y="8886"/>
                    <a:pt x="8843" y="8886"/>
                    <a:pt x="8871" y="8886"/>
                  </a:cubicBezTo>
                  <a:close/>
                  <a:moveTo>
                    <a:pt x="4041" y="4098"/>
                  </a:moveTo>
                  <a:cubicBezTo>
                    <a:pt x="4126" y="4183"/>
                    <a:pt x="4239" y="4267"/>
                    <a:pt x="4281" y="4295"/>
                  </a:cubicBezTo>
                  <a:cubicBezTo>
                    <a:pt x="4379" y="4366"/>
                    <a:pt x="4717" y="4704"/>
                    <a:pt x="4872" y="4887"/>
                  </a:cubicBezTo>
                  <a:cubicBezTo>
                    <a:pt x="5084" y="5126"/>
                    <a:pt x="5112" y="5183"/>
                    <a:pt x="5112" y="5197"/>
                  </a:cubicBezTo>
                  <a:cubicBezTo>
                    <a:pt x="5112" y="5197"/>
                    <a:pt x="5154" y="5267"/>
                    <a:pt x="5210" y="5338"/>
                  </a:cubicBezTo>
                  <a:cubicBezTo>
                    <a:pt x="5436" y="5690"/>
                    <a:pt x="5605" y="5999"/>
                    <a:pt x="5830" y="6492"/>
                  </a:cubicBezTo>
                  <a:cubicBezTo>
                    <a:pt x="5858" y="6549"/>
                    <a:pt x="5900" y="6633"/>
                    <a:pt x="5928" y="6675"/>
                  </a:cubicBezTo>
                  <a:cubicBezTo>
                    <a:pt x="5985" y="6788"/>
                    <a:pt x="6252" y="7450"/>
                    <a:pt x="6295" y="7577"/>
                  </a:cubicBezTo>
                  <a:cubicBezTo>
                    <a:pt x="6365" y="7745"/>
                    <a:pt x="6421" y="7929"/>
                    <a:pt x="6449" y="8041"/>
                  </a:cubicBezTo>
                  <a:cubicBezTo>
                    <a:pt x="6478" y="8210"/>
                    <a:pt x="6464" y="8478"/>
                    <a:pt x="6407" y="8971"/>
                  </a:cubicBezTo>
                  <a:cubicBezTo>
                    <a:pt x="6393" y="9041"/>
                    <a:pt x="6379" y="9140"/>
                    <a:pt x="6379" y="9182"/>
                  </a:cubicBezTo>
                  <a:cubicBezTo>
                    <a:pt x="6365" y="9379"/>
                    <a:pt x="6351" y="9407"/>
                    <a:pt x="6337" y="9534"/>
                  </a:cubicBezTo>
                  <a:cubicBezTo>
                    <a:pt x="6337" y="9590"/>
                    <a:pt x="6323" y="9689"/>
                    <a:pt x="6309" y="9731"/>
                  </a:cubicBezTo>
                  <a:cubicBezTo>
                    <a:pt x="6266" y="10069"/>
                    <a:pt x="6224" y="10238"/>
                    <a:pt x="6097" y="10562"/>
                  </a:cubicBezTo>
                  <a:cubicBezTo>
                    <a:pt x="5999" y="10815"/>
                    <a:pt x="5759" y="11196"/>
                    <a:pt x="5590" y="11407"/>
                  </a:cubicBezTo>
                  <a:cubicBezTo>
                    <a:pt x="5562" y="11449"/>
                    <a:pt x="5548" y="11491"/>
                    <a:pt x="5548" y="11491"/>
                  </a:cubicBezTo>
                  <a:cubicBezTo>
                    <a:pt x="5548" y="11505"/>
                    <a:pt x="5534" y="11519"/>
                    <a:pt x="5534" y="11519"/>
                  </a:cubicBezTo>
                  <a:cubicBezTo>
                    <a:pt x="5520" y="11519"/>
                    <a:pt x="5295" y="11787"/>
                    <a:pt x="5253" y="11871"/>
                  </a:cubicBezTo>
                  <a:cubicBezTo>
                    <a:pt x="5224" y="11886"/>
                    <a:pt x="5041" y="12125"/>
                    <a:pt x="4943" y="12238"/>
                  </a:cubicBezTo>
                  <a:cubicBezTo>
                    <a:pt x="4900" y="12294"/>
                    <a:pt x="4844" y="12350"/>
                    <a:pt x="4830" y="12378"/>
                  </a:cubicBezTo>
                  <a:cubicBezTo>
                    <a:pt x="4802" y="12407"/>
                    <a:pt x="4689" y="12519"/>
                    <a:pt x="4577" y="12646"/>
                  </a:cubicBezTo>
                  <a:cubicBezTo>
                    <a:pt x="4267" y="12970"/>
                    <a:pt x="4295" y="12942"/>
                    <a:pt x="4070" y="13251"/>
                  </a:cubicBezTo>
                  <a:cubicBezTo>
                    <a:pt x="3957" y="13406"/>
                    <a:pt x="3774" y="13730"/>
                    <a:pt x="3689" y="13984"/>
                  </a:cubicBezTo>
                  <a:cubicBezTo>
                    <a:pt x="3619" y="14139"/>
                    <a:pt x="3492" y="14505"/>
                    <a:pt x="3478" y="14547"/>
                  </a:cubicBezTo>
                  <a:cubicBezTo>
                    <a:pt x="3478" y="14575"/>
                    <a:pt x="3464" y="14617"/>
                    <a:pt x="3436" y="14660"/>
                  </a:cubicBezTo>
                  <a:cubicBezTo>
                    <a:pt x="3422" y="14688"/>
                    <a:pt x="3408" y="14730"/>
                    <a:pt x="3408" y="14744"/>
                  </a:cubicBezTo>
                  <a:cubicBezTo>
                    <a:pt x="3408" y="14786"/>
                    <a:pt x="3366" y="14716"/>
                    <a:pt x="3337" y="14631"/>
                  </a:cubicBezTo>
                  <a:cubicBezTo>
                    <a:pt x="3253" y="14392"/>
                    <a:pt x="3197" y="14040"/>
                    <a:pt x="3211" y="13688"/>
                  </a:cubicBezTo>
                  <a:cubicBezTo>
                    <a:pt x="3225" y="13364"/>
                    <a:pt x="3239" y="13209"/>
                    <a:pt x="3337" y="12660"/>
                  </a:cubicBezTo>
                  <a:cubicBezTo>
                    <a:pt x="3351" y="12632"/>
                    <a:pt x="3351" y="12590"/>
                    <a:pt x="3366" y="12561"/>
                  </a:cubicBezTo>
                  <a:cubicBezTo>
                    <a:pt x="3380" y="12533"/>
                    <a:pt x="3394" y="12435"/>
                    <a:pt x="3422" y="12336"/>
                  </a:cubicBezTo>
                  <a:cubicBezTo>
                    <a:pt x="3464" y="12153"/>
                    <a:pt x="3478" y="12083"/>
                    <a:pt x="3563" y="11787"/>
                  </a:cubicBezTo>
                  <a:cubicBezTo>
                    <a:pt x="3577" y="11717"/>
                    <a:pt x="3605" y="11632"/>
                    <a:pt x="3605" y="11590"/>
                  </a:cubicBezTo>
                  <a:cubicBezTo>
                    <a:pt x="3605" y="11562"/>
                    <a:pt x="3619" y="11519"/>
                    <a:pt x="3619" y="11505"/>
                  </a:cubicBezTo>
                  <a:cubicBezTo>
                    <a:pt x="3647" y="11477"/>
                    <a:pt x="3760" y="10886"/>
                    <a:pt x="3774" y="10717"/>
                  </a:cubicBezTo>
                  <a:cubicBezTo>
                    <a:pt x="3788" y="10674"/>
                    <a:pt x="3788" y="10632"/>
                    <a:pt x="3802" y="10604"/>
                  </a:cubicBezTo>
                  <a:cubicBezTo>
                    <a:pt x="3802" y="10576"/>
                    <a:pt x="3802" y="10534"/>
                    <a:pt x="3816" y="10506"/>
                  </a:cubicBezTo>
                  <a:cubicBezTo>
                    <a:pt x="3858" y="10238"/>
                    <a:pt x="3971" y="9844"/>
                    <a:pt x="4140" y="9365"/>
                  </a:cubicBezTo>
                  <a:cubicBezTo>
                    <a:pt x="4182" y="9266"/>
                    <a:pt x="4225" y="9126"/>
                    <a:pt x="4239" y="9055"/>
                  </a:cubicBezTo>
                  <a:cubicBezTo>
                    <a:pt x="4253" y="8999"/>
                    <a:pt x="4267" y="8900"/>
                    <a:pt x="4281" y="8858"/>
                  </a:cubicBezTo>
                  <a:cubicBezTo>
                    <a:pt x="4295" y="8830"/>
                    <a:pt x="4309" y="8773"/>
                    <a:pt x="4309" y="8745"/>
                  </a:cubicBezTo>
                  <a:cubicBezTo>
                    <a:pt x="4323" y="8731"/>
                    <a:pt x="4323" y="8689"/>
                    <a:pt x="4337" y="8647"/>
                  </a:cubicBezTo>
                  <a:cubicBezTo>
                    <a:pt x="4337" y="8619"/>
                    <a:pt x="4365" y="8492"/>
                    <a:pt x="4379" y="8365"/>
                  </a:cubicBezTo>
                  <a:cubicBezTo>
                    <a:pt x="4408" y="8238"/>
                    <a:pt x="4422" y="8112"/>
                    <a:pt x="4436" y="8083"/>
                  </a:cubicBezTo>
                  <a:cubicBezTo>
                    <a:pt x="4436" y="8055"/>
                    <a:pt x="4450" y="7971"/>
                    <a:pt x="4450" y="7914"/>
                  </a:cubicBezTo>
                  <a:cubicBezTo>
                    <a:pt x="4492" y="7633"/>
                    <a:pt x="4506" y="7379"/>
                    <a:pt x="4506" y="6872"/>
                  </a:cubicBezTo>
                  <a:cubicBezTo>
                    <a:pt x="4506" y="6577"/>
                    <a:pt x="4506" y="6351"/>
                    <a:pt x="4492" y="6281"/>
                  </a:cubicBezTo>
                  <a:cubicBezTo>
                    <a:pt x="4478" y="6211"/>
                    <a:pt x="4464" y="6126"/>
                    <a:pt x="4464" y="6098"/>
                  </a:cubicBezTo>
                  <a:cubicBezTo>
                    <a:pt x="4422" y="5788"/>
                    <a:pt x="4168" y="4887"/>
                    <a:pt x="4056" y="4633"/>
                  </a:cubicBezTo>
                  <a:cubicBezTo>
                    <a:pt x="3971" y="4450"/>
                    <a:pt x="3943" y="4380"/>
                    <a:pt x="3873" y="4239"/>
                  </a:cubicBezTo>
                  <a:cubicBezTo>
                    <a:pt x="3830" y="4155"/>
                    <a:pt x="3802" y="4084"/>
                    <a:pt x="3802" y="4084"/>
                  </a:cubicBezTo>
                  <a:cubicBezTo>
                    <a:pt x="3802" y="4084"/>
                    <a:pt x="3873" y="4169"/>
                    <a:pt x="3943" y="4281"/>
                  </a:cubicBezTo>
                  <a:cubicBezTo>
                    <a:pt x="4013" y="4380"/>
                    <a:pt x="4084" y="4493"/>
                    <a:pt x="4112" y="4521"/>
                  </a:cubicBezTo>
                  <a:cubicBezTo>
                    <a:pt x="4126" y="4549"/>
                    <a:pt x="4168" y="4605"/>
                    <a:pt x="4196" y="4633"/>
                  </a:cubicBezTo>
                  <a:cubicBezTo>
                    <a:pt x="4239" y="4704"/>
                    <a:pt x="4253" y="4718"/>
                    <a:pt x="4422" y="4957"/>
                  </a:cubicBezTo>
                  <a:cubicBezTo>
                    <a:pt x="4548" y="5126"/>
                    <a:pt x="4633" y="5239"/>
                    <a:pt x="4703" y="5366"/>
                  </a:cubicBezTo>
                  <a:cubicBezTo>
                    <a:pt x="4844" y="5619"/>
                    <a:pt x="5084" y="6154"/>
                    <a:pt x="5126" y="6365"/>
                  </a:cubicBezTo>
                  <a:cubicBezTo>
                    <a:pt x="5140" y="6422"/>
                    <a:pt x="5168" y="6520"/>
                    <a:pt x="5182" y="6577"/>
                  </a:cubicBezTo>
                  <a:cubicBezTo>
                    <a:pt x="5196" y="6689"/>
                    <a:pt x="5224" y="6788"/>
                    <a:pt x="5224" y="6887"/>
                  </a:cubicBezTo>
                  <a:cubicBezTo>
                    <a:pt x="5224" y="6929"/>
                    <a:pt x="5238" y="6985"/>
                    <a:pt x="5238" y="7027"/>
                  </a:cubicBezTo>
                  <a:cubicBezTo>
                    <a:pt x="5253" y="7112"/>
                    <a:pt x="5253" y="7577"/>
                    <a:pt x="5238" y="7788"/>
                  </a:cubicBezTo>
                  <a:cubicBezTo>
                    <a:pt x="5224" y="8182"/>
                    <a:pt x="5168" y="8647"/>
                    <a:pt x="5126" y="8872"/>
                  </a:cubicBezTo>
                  <a:cubicBezTo>
                    <a:pt x="4985" y="9675"/>
                    <a:pt x="4943" y="9858"/>
                    <a:pt x="4802" y="10379"/>
                  </a:cubicBezTo>
                  <a:cubicBezTo>
                    <a:pt x="4746" y="10562"/>
                    <a:pt x="4689" y="10773"/>
                    <a:pt x="4675" y="10858"/>
                  </a:cubicBezTo>
                  <a:cubicBezTo>
                    <a:pt x="4647" y="10928"/>
                    <a:pt x="4605" y="11055"/>
                    <a:pt x="4591" y="11139"/>
                  </a:cubicBezTo>
                  <a:cubicBezTo>
                    <a:pt x="4534" y="11294"/>
                    <a:pt x="4548" y="11336"/>
                    <a:pt x="4591" y="11196"/>
                  </a:cubicBezTo>
                  <a:cubicBezTo>
                    <a:pt x="4675" y="10970"/>
                    <a:pt x="4915" y="10139"/>
                    <a:pt x="4957" y="9970"/>
                  </a:cubicBezTo>
                  <a:cubicBezTo>
                    <a:pt x="4957" y="9928"/>
                    <a:pt x="4985" y="9872"/>
                    <a:pt x="4999" y="9816"/>
                  </a:cubicBezTo>
                  <a:cubicBezTo>
                    <a:pt x="5055" y="9562"/>
                    <a:pt x="5224" y="8703"/>
                    <a:pt x="5253" y="8450"/>
                  </a:cubicBezTo>
                  <a:cubicBezTo>
                    <a:pt x="5253" y="8393"/>
                    <a:pt x="5267" y="8295"/>
                    <a:pt x="5267" y="8252"/>
                  </a:cubicBezTo>
                  <a:cubicBezTo>
                    <a:pt x="5323" y="7886"/>
                    <a:pt x="5337" y="7041"/>
                    <a:pt x="5295" y="6788"/>
                  </a:cubicBezTo>
                  <a:cubicBezTo>
                    <a:pt x="5238" y="6380"/>
                    <a:pt x="5126" y="6042"/>
                    <a:pt x="4943" y="5647"/>
                  </a:cubicBezTo>
                  <a:cubicBezTo>
                    <a:pt x="4760" y="5281"/>
                    <a:pt x="4703" y="5197"/>
                    <a:pt x="4295" y="4648"/>
                  </a:cubicBezTo>
                  <a:cubicBezTo>
                    <a:pt x="4225" y="4563"/>
                    <a:pt x="4027" y="4267"/>
                    <a:pt x="3985" y="4211"/>
                  </a:cubicBezTo>
                  <a:cubicBezTo>
                    <a:pt x="3985" y="4197"/>
                    <a:pt x="3957" y="4155"/>
                    <a:pt x="3943" y="4141"/>
                  </a:cubicBezTo>
                  <a:cubicBezTo>
                    <a:pt x="3901" y="4084"/>
                    <a:pt x="3802" y="3915"/>
                    <a:pt x="3774" y="3873"/>
                  </a:cubicBezTo>
                  <a:cubicBezTo>
                    <a:pt x="3760" y="3831"/>
                    <a:pt x="3816" y="3887"/>
                    <a:pt x="4041" y="4098"/>
                  </a:cubicBezTo>
                  <a:close/>
                  <a:moveTo>
                    <a:pt x="5295" y="2014"/>
                  </a:moveTo>
                  <a:cubicBezTo>
                    <a:pt x="5323" y="2014"/>
                    <a:pt x="5323" y="2028"/>
                    <a:pt x="5323" y="2028"/>
                  </a:cubicBezTo>
                  <a:cubicBezTo>
                    <a:pt x="5309" y="2028"/>
                    <a:pt x="5281" y="2028"/>
                    <a:pt x="5281" y="2014"/>
                  </a:cubicBezTo>
                  <a:cubicBezTo>
                    <a:pt x="5267" y="2000"/>
                    <a:pt x="5267" y="2000"/>
                    <a:pt x="5295" y="20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 name="Google Shape;281;p13"/>
            <p:cNvGrpSpPr/>
            <p:nvPr/>
          </p:nvGrpSpPr>
          <p:grpSpPr>
            <a:xfrm flipH="1">
              <a:off x="7751926" y="2636985"/>
              <a:ext cx="2198897" cy="3338257"/>
              <a:chOff x="-699025" y="3432375"/>
              <a:chExt cx="455900" cy="692125"/>
            </a:xfrm>
          </p:grpSpPr>
          <p:sp>
            <p:nvSpPr>
              <p:cNvPr id="282" name="Google Shape;282;p13"/>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3"/>
            <p:cNvSpPr/>
            <p:nvPr/>
          </p:nvSpPr>
          <p:spPr>
            <a:xfrm rot="5400000">
              <a:off x="7999646" y="1492879"/>
              <a:ext cx="1466385" cy="822325"/>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rot="-5400000">
              <a:off x="-980071" y="1980257"/>
              <a:ext cx="2169807" cy="1216804"/>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2">
  <p:cSld name="CUSTOM_10_1">
    <p:spTree>
      <p:nvGrpSpPr>
        <p:cNvPr id="1" name="Shape 398"/>
        <p:cNvGrpSpPr/>
        <p:nvPr/>
      </p:nvGrpSpPr>
      <p:grpSpPr>
        <a:xfrm>
          <a:off x="0" y="0"/>
          <a:ext cx="0" cy="0"/>
          <a:chOff x="0" y="0"/>
          <a:chExt cx="0" cy="0"/>
        </a:xfrm>
      </p:grpSpPr>
      <p:sp>
        <p:nvSpPr>
          <p:cNvPr id="399" name="Google Shape;399;p17"/>
          <p:cNvSpPr txBox="1">
            <a:spLocks noGrp="1"/>
          </p:cNvSpPr>
          <p:nvPr>
            <p:ph type="title"/>
          </p:nvPr>
        </p:nvSpPr>
        <p:spPr>
          <a:xfrm>
            <a:off x="713250" y="445025"/>
            <a:ext cx="4635900" cy="7080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00" name="Google Shape;400;p17"/>
          <p:cNvSpPr txBox="1">
            <a:spLocks noGrp="1"/>
          </p:cNvSpPr>
          <p:nvPr>
            <p:ph type="body" idx="1"/>
          </p:nvPr>
        </p:nvSpPr>
        <p:spPr>
          <a:xfrm>
            <a:off x="713250" y="1585875"/>
            <a:ext cx="7717500" cy="2136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12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401" name="Google Shape;401;p17"/>
          <p:cNvGrpSpPr/>
          <p:nvPr/>
        </p:nvGrpSpPr>
        <p:grpSpPr>
          <a:xfrm>
            <a:off x="-744409" y="-572881"/>
            <a:ext cx="10632818" cy="6302796"/>
            <a:chOff x="-744409" y="-572881"/>
            <a:chExt cx="10632818" cy="6302796"/>
          </a:xfrm>
        </p:grpSpPr>
        <p:sp>
          <p:nvSpPr>
            <p:cNvPr id="402" name="Google Shape;402;p17"/>
            <p:cNvSpPr/>
            <p:nvPr/>
          </p:nvSpPr>
          <p:spPr>
            <a:xfrm>
              <a:off x="6350" y="0"/>
              <a:ext cx="9144000" cy="278100"/>
            </a:xfrm>
            <a:prstGeom prst="rect">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7"/>
            <p:cNvSpPr/>
            <p:nvPr/>
          </p:nvSpPr>
          <p:spPr>
            <a:xfrm>
              <a:off x="6350" y="4879013"/>
              <a:ext cx="9144000" cy="278100"/>
            </a:xfrm>
            <a:prstGeom prst="rect">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 name="Google Shape;404;p17"/>
            <p:cNvGrpSpPr/>
            <p:nvPr/>
          </p:nvGrpSpPr>
          <p:grpSpPr>
            <a:xfrm>
              <a:off x="-744409" y="4879019"/>
              <a:ext cx="10632818" cy="850896"/>
              <a:chOff x="826577" y="4602344"/>
              <a:chExt cx="10632818" cy="850896"/>
            </a:xfrm>
          </p:grpSpPr>
          <p:grpSp>
            <p:nvGrpSpPr>
              <p:cNvPr id="405" name="Google Shape;405;p17"/>
              <p:cNvGrpSpPr/>
              <p:nvPr/>
            </p:nvGrpSpPr>
            <p:grpSpPr>
              <a:xfrm>
                <a:off x="826577" y="4602344"/>
                <a:ext cx="5394843" cy="850896"/>
                <a:chOff x="826577" y="4602344"/>
                <a:chExt cx="5394843" cy="850896"/>
              </a:xfrm>
            </p:grpSpPr>
            <p:grpSp>
              <p:nvGrpSpPr>
                <p:cNvPr id="406" name="Google Shape;406;p17"/>
                <p:cNvGrpSpPr/>
                <p:nvPr/>
              </p:nvGrpSpPr>
              <p:grpSpPr>
                <a:xfrm>
                  <a:off x="826577" y="4602344"/>
                  <a:ext cx="2265164" cy="850896"/>
                  <a:chOff x="-1986100" y="2288225"/>
                  <a:chExt cx="690725" cy="259475"/>
                </a:xfrm>
              </p:grpSpPr>
              <p:sp>
                <p:nvSpPr>
                  <p:cNvPr id="407" name="Google Shape;407;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17"/>
                <p:cNvGrpSpPr/>
                <p:nvPr/>
              </p:nvGrpSpPr>
              <p:grpSpPr>
                <a:xfrm rot="10800000">
                  <a:off x="3165430" y="4602344"/>
                  <a:ext cx="3055991" cy="850896"/>
                  <a:chOff x="-1986100" y="2288225"/>
                  <a:chExt cx="931875" cy="259475"/>
                </a:xfrm>
              </p:grpSpPr>
              <p:sp>
                <p:nvSpPr>
                  <p:cNvPr id="419" name="Google Shape;419;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7"/>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7"/>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7"/>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7"/>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7"/>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 name="Google Shape;436;p17"/>
              <p:cNvGrpSpPr/>
              <p:nvPr/>
            </p:nvGrpSpPr>
            <p:grpSpPr>
              <a:xfrm>
                <a:off x="6064552" y="4602344"/>
                <a:ext cx="5394843" cy="850896"/>
                <a:chOff x="826577" y="4602344"/>
                <a:chExt cx="5394843" cy="850896"/>
              </a:xfrm>
            </p:grpSpPr>
            <p:grpSp>
              <p:nvGrpSpPr>
                <p:cNvPr id="437" name="Google Shape;437;p17"/>
                <p:cNvGrpSpPr/>
                <p:nvPr/>
              </p:nvGrpSpPr>
              <p:grpSpPr>
                <a:xfrm>
                  <a:off x="826577" y="4602344"/>
                  <a:ext cx="2265164" cy="850896"/>
                  <a:chOff x="-1986100" y="2288225"/>
                  <a:chExt cx="690725" cy="259475"/>
                </a:xfrm>
              </p:grpSpPr>
              <p:sp>
                <p:nvSpPr>
                  <p:cNvPr id="438" name="Google Shape;438;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17"/>
                <p:cNvGrpSpPr/>
                <p:nvPr/>
              </p:nvGrpSpPr>
              <p:grpSpPr>
                <a:xfrm rot="10800000">
                  <a:off x="3165430" y="4602344"/>
                  <a:ext cx="3055991" cy="850896"/>
                  <a:chOff x="-1986100" y="2288225"/>
                  <a:chExt cx="931875" cy="259475"/>
                </a:xfrm>
              </p:grpSpPr>
              <p:sp>
                <p:nvSpPr>
                  <p:cNvPr id="450" name="Google Shape;450;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7"/>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7"/>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7"/>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7"/>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7"/>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7"/>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7" name="Google Shape;467;p17"/>
            <p:cNvGrpSpPr/>
            <p:nvPr/>
          </p:nvGrpSpPr>
          <p:grpSpPr>
            <a:xfrm>
              <a:off x="-744409" y="-572881"/>
              <a:ext cx="10632818" cy="850896"/>
              <a:chOff x="826577" y="4602344"/>
              <a:chExt cx="10632818" cy="850896"/>
            </a:xfrm>
          </p:grpSpPr>
          <p:grpSp>
            <p:nvGrpSpPr>
              <p:cNvPr id="468" name="Google Shape;468;p17"/>
              <p:cNvGrpSpPr/>
              <p:nvPr/>
            </p:nvGrpSpPr>
            <p:grpSpPr>
              <a:xfrm>
                <a:off x="826577" y="4602344"/>
                <a:ext cx="5394843" cy="850896"/>
                <a:chOff x="826577" y="4602344"/>
                <a:chExt cx="5394843" cy="850896"/>
              </a:xfrm>
            </p:grpSpPr>
            <p:grpSp>
              <p:nvGrpSpPr>
                <p:cNvPr id="469" name="Google Shape;469;p17"/>
                <p:cNvGrpSpPr/>
                <p:nvPr/>
              </p:nvGrpSpPr>
              <p:grpSpPr>
                <a:xfrm>
                  <a:off x="826577" y="4602344"/>
                  <a:ext cx="2265164" cy="850896"/>
                  <a:chOff x="-1986100" y="2288225"/>
                  <a:chExt cx="690725" cy="259475"/>
                </a:xfrm>
              </p:grpSpPr>
              <p:sp>
                <p:nvSpPr>
                  <p:cNvPr id="470" name="Google Shape;470;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 name="Google Shape;481;p17"/>
                <p:cNvGrpSpPr/>
                <p:nvPr/>
              </p:nvGrpSpPr>
              <p:grpSpPr>
                <a:xfrm rot="10800000">
                  <a:off x="3165430" y="4602344"/>
                  <a:ext cx="3055991" cy="850896"/>
                  <a:chOff x="-1986100" y="2288225"/>
                  <a:chExt cx="931875" cy="259475"/>
                </a:xfrm>
              </p:grpSpPr>
              <p:sp>
                <p:nvSpPr>
                  <p:cNvPr id="482" name="Google Shape;482;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7"/>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7"/>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7"/>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7"/>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7"/>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7"/>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 name="Google Shape;499;p17"/>
              <p:cNvGrpSpPr/>
              <p:nvPr/>
            </p:nvGrpSpPr>
            <p:grpSpPr>
              <a:xfrm>
                <a:off x="6064552" y="4602344"/>
                <a:ext cx="5394843" cy="850896"/>
                <a:chOff x="826577" y="4602344"/>
                <a:chExt cx="5394843" cy="850896"/>
              </a:xfrm>
            </p:grpSpPr>
            <p:grpSp>
              <p:nvGrpSpPr>
                <p:cNvPr id="500" name="Google Shape;500;p17"/>
                <p:cNvGrpSpPr/>
                <p:nvPr/>
              </p:nvGrpSpPr>
              <p:grpSpPr>
                <a:xfrm>
                  <a:off x="826577" y="4602344"/>
                  <a:ext cx="2265164" cy="850896"/>
                  <a:chOff x="-1986100" y="2288225"/>
                  <a:chExt cx="690725" cy="259475"/>
                </a:xfrm>
              </p:grpSpPr>
              <p:sp>
                <p:nvSpPr>
                  <p:cNvPr id="501" name="Google Shape;501;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17"/>
                <p:cNvGrpSpPr/>
                <p:nvPr/>
              </p:nvGrpSpPr>
              <p:grpSpPr>
                <a:xfrm rot="10800000">
                  <a:off x="3165430" y="4602344"/>
                  <a:ext cx="3055991" cy="850896"/>
                  <a:chOff x="-1986100" y="2288225"/>
                  <a:chExt cx="931875" cy="259475"/>
                </a:xfrm>
              </p:grpSpPr>
              <p:sp>
                <p:nvSpPr>
                  <p:cNvPr id="513" name="Google Shape;513;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7"/>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7"/>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7"/>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7"/>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7"/>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7"/>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649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1pPr>
            <a:lvl2pPr lvl="1"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2pPr>
            <a:lvl3pPr lvl="2"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3pPr>
            <a:lvl4pPr lvl="3"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4pPr>
            <a:lvl5pPr lvl="4"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5pPr>
            <a:lvl6pPr lvl="5"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6pPr>
            <a:lvl7pPr lvl="6"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7pPr>
            <a:lvl8pPr lvl="7"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8pPr>
            <a:lvl9pPr lvl="8"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1pPr>
            <a:lvl2pPr marL="914400" lvl="1"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2pPr>
            <a:lvl3pPr marL="1371600" lvl="2"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3pPr>
            <a:lvl4pPr marL="1828800" lvl="3"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4pPr>
            <a:lvl5pPr marL="2286000" lvl="4"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5pPr>
            <a:lvl6pPr marL="2743200" lvl="5"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6pPr>
            <a:lvl7pPr marL="3200400" lvl="6"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7pPr>
            <a:lvl8pPr marL="3657600" lvl="7"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8pPr>
            <a:lvl9pPr marL="4114800" lvl="8" indent="-304800">
              <a:lnSpc>
                <a:spcPct val="100000"/>
              </a:lnSpc>
              <a:spcBef>
                <a:spcPts val="1600"/>
              </a:spcBef>
              <a:spcAft>
                <a:spcPts val="1600"/>
              </a:spcAft>
              <a:buClr>
                <a:schemeClr val="dk1"/>
              </a:buClr>
              <a:buSzPts val="1200"/>
              <a:buFont typeface="Alegreya Sans"/>
              <a:buChar char="■"/>
              <a:defRPr sz="1200">
                <a:solidFill>
                  <a:schemeClr val="dk1"/>
                </a:solidFill>
                <a:latin typeface="Alegreya Sans"/>
                <a:ea typeface="Alegreya Sans"/>
                <a:cs typeface="Alegreya Sans"/>
                <a:sym typeface="Alegrey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5" r:id="rId5"/>
    <p:sldLayoutId id="2147483657" r:id="rId6"/>
    <p:sldLayoutId id="2147483658" r:id="rId7"/>
    <p:sldLayoutId id="2147483659" r:id="rId8"/>
    <p:sldLayoutId id="2147483663" r:id="rId9"/>
    <p:sldLayoutId id="2147483666" r:id="rId10"/>
    <p:sldLayoutId id="2147483669" r:id="rId11"/>
    <p:sldLayoutId id="2147483670" r:id="rId12"/>
    <p:sldLayoutId id="214748367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5" name="Google Shape;855;p29"/>
          <p:cNvSpPr txBox="1">
            <a:spLocks noGrp="1"/>
          </p:cNvSpPr>
          <p:nvPr>
            <p:ph type="ctrTitle"/>
          </p:nvPr>
        </p:nvSpPr>
        <p:spPr>
          <a:xfrm>
            <a:off x="731845" y="1492671"/>
            <a:ext cx="4507169" cy="1249253"/>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2800" dirty="0" err="1">
                <a:solidFill>
                  <a:srgbClr val="000000"/>
                </a:solidFill>
                <a:latin typeface="+mj-lt"/>
              </a:rPr>
              <a:t>Tên</a:t>
            </a:r>
            <a:r>
              <a:rPr lang="en-US" sz="2800" dirty="0">
                <a:solidFill>
                  <a:srgbClr val="000000"/>
                </a:solidFill>
                <a:latin typeface="+mj-lt"/>
              </a:rPr>
              <a:t> </a:t>
            </a:r>
            <a:r>
              <a:rPr lang="en-US" sz="2800" dirty="0" err="1">
                <a:solidFill>
                  <a:srgbClr val="000000"/>
                </a:solidFill>
                <a:latin typeface="+mj-lt"/>
              </a:rPr>
              <a:t>đề</a:t>
            </a:r>
            <a:r>
              <a:rPr lang="en-US" sz="2800" dirty="0">
                <a:solidFill>
                  <a:srgbClr val="000000"/>
                </a:solidFill>
                <a:latin typeface="+mj-lt"/>
              </a:rPr>
              <a:t> </a:t>
            </a:r>
            <a:r>
              <a:rPr lang="en-US" sz="2800" dirty="0" err="1">
                <a:solidFill>
                  <a:srgbClr val="000000"/>
                </a:solidFill>
                <a:latin typeface="+mj-lt"/>
              </a:rPr>
              <a:t>tài</a:t>
            </a:r>
            <a:r>
              <a:rPr lang="en-US" sz="2800" dirty="0">
                <a:solidFill>
                  <a:srgbClr val="000000"/>
                </a:solidFill>
                <a:latin typeface="+mj-lt"/>
              </a:rPr>
              <a:t>: </a:t>
            </a:r>
            <a:r>
              <a:rPr lang="en-US" sz="2800" dirty="0" err="1">
                <a:solidFill>
                  <a:srgbClr val="000000"/>
                </a:solidFill>
                <a:latin typeface="+mj-lt"/>
              </a:rPr>
              <a:t>Xây</a:t>
            </a:r>
            <a:r>
              <a:rPr lang="en-US" sz="2800" dirty="0">
                <a:solidFill>
                  <a:srgbClr val="000000"/>
                </a:solidFill>
                <a:latin typeface="+mj-lt"/>
              </a:rPr>
              <a:t> </a:t>
            </a:r>
            <a:r>
              <a:rPr lang="en-US" sz="2800" dirty="0" err="1">
                <a:solidFill>
                  <a:srgbClr val="000000"/>
                </a:solidFill>
                <a:latin typeface="+mj-lt"/>
              </a:rPr>
              <a:t>dựng</a:t>
            </a:r>
            <a:r>
              <a:rPr lang="en-US" sz="2800" b="0" i="0" dirty="0">
                <a:solidFill>
                  <a:srgbClr val="000000"/>
                </a:solidFill>
                <a:effectLst/>
                <a:latin typeface="+mj-lt"/>
              </a:rPr>
              <a:t> website </a:t>
            </a:r>
            <a:r>
              <a:rPr lang="en-US" sz="2800" dirty="0" err="1">
                <a:solidFill>
                  <a:srgbClr val="000000"/>
                </a:solidFill>
                <a:latin typeface="+mj-lt"/>
              </a:rPr>
              <a:t>bán</a:t>
            </a:r>
            <a:r>
              <a:rPr lang="en-US" sz="2800" dirty="0">
                <a:solidFill>
                  <a:srgbClr val="000000"/>
                </a:solidFill>
                <a:latin typeface="+mj-lt"/>
              </a:rPr>
              <a:t> </a:t>
            </a:r>
            <a:r>
              <a:rPr lang="en-US" sz="2800" dirty="0" err="1">
                <a:solidFill>
                  <a:srgbClr val="000000"/>
                </a:solidFill>
                <a:latin typeface="+mj-lt"/>
              </a:rPr>
              <a:t>quần</a:t>
            </a:r>
            <a:r>
              <a:rPr lang="en-US" sz="2800" dirty="0">
                <a:solidFill>
                  <a:srgbClr val="000000"/>
                </a:solidFill>
                <a:latin typeface="+mj-lt"/>
              </a:rPr>
              <a:t> </a:t>
            </a:r>
            <a:r>
              <a:rPr lang="en-US" sz="2800" dirty="0" err="1">
                <a:solidFill>
                  <a:srgbClr val="000000"/>
                </a:solidFill>
                <a:latin typeface="+mj-lt"/>
              </a:rPr>
              <a:t>áo</a:t>
            </a:r>
            <a:r>
              <a:rPr lang="en-US" sz="2800" dirty="0">
                <a:solidFill>
                  <a:srgbClr val="000000"/>
                </a:solidFill>
                <a:latin typeface="+mj-lt"/>
              </a:rPr>
              <a:t> </a:t>
            </a:r>
            <a:r>
              <a:rPr lang="en-US" sz="2800" dirty="0" err="1">
                <a:solidFill>
                  <a:srgbClr val="000000"/>
                </a:solidFill>
                <a:latin typeface="+mj-lt"/>
              </a:rPr>
              <a:t>cho</a:t>
            </a:r>
            <a:r>
              <a:rPr lang="en-US" sz="2800" dirty="0">
                <a:solidFill>
                  <a:srgbClr val="000000"/>
                </a:solidFill>
                <a:latin typeface="+mj-lt"/>
              </a:rPr>
              <a:t> shop </a:t>
            </a:r>
            <a:r>
              <a:rPr lang="en-US" sz="2800" dirty="0" err="1">
                <a:solidFill>
                  <a:srgbClr val="000000"/>
                </a:solidFill>
                <a:latin typeface="+mj-lt"/>
              </a:rPr>
              <a:t>Coolmate</a:t>
            </a:r>
            <a:endParaRPr lang="en-US" sz="2800" b="1" dirty="0">
              <a:latin typeface="+mj-lt"/>
              <a:cs typeface="Amatic SC" panose="00000500000000000000" pitchFamily="2" charset="-79"/>
            </a:endParaRPr>
          </a:p>
        </p:txBody>
      </p:sp>
      <p:sp>
        <p:nvSpPr>
          <p:cNvPr id="856" name="Google Shape;856;p29"/>
          <p:cNvSpPr txBox="1">
            <a:spLocks noGrp="1"/>
          </p:cNvSpPr>
          <p:nvPr>
            <p:ph type="subTitle" idx="1"/>
          </p:nvPr>
        </p:nvSpPr>
        <p:spPr>
          <a:xfrm>
            <a:off x="363020" y="2981648"/>
            <a:ext cx="3533572" cy="67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mj-lt"/>
                <a:cs typeface="Amatic SC" panose="00000500000000000000" pitchFamily="2" charset="-79"/>
              </a:rPr>
              <a:t>Tên sinh viên: Nguyễn Thành Vinh</a:t>
            </a:r>
          </a:p>
          <a:p>
            <a:pPr marL="0" lvl="0" indent="0" algn="l" rtl="0">
              <a:spcBef>
                <a:spcPts val="0"/>
              </a:spcBef>
              <a:spcAft>
                <a:spcPts val="0"/>
              </a:spcAft>
              <a:buNone/>
            </a:pPr>
            <a:r>
              <a:rPr lang="en" b="1" dirty="0">
                <a:latin typeface="+mj-lt"/>
                <a:cs typeface="Amatic SC" panose="00000500000000000000" pitchFamily="2" charset="-79"/>
              </a:rPr>
              <a:t>Lớp: DA22TTC</a:t>
            </a:r>
          </a:p>
          <a:p>
            <a:pPr marL="0" lvl="0" indent="0" algn="l" rtl="0">
              <a:spcBef>
                <a:spcPts val="0"/>
              </a:spcBef>
              <a:spcAft>
                <a:spcPts val="0"/>
              </a:spcAft>
              <a:buNone/>
            </a:pPr>
            <a:r>
              <a:rPr lang="en" b="1" dirty="0">
                <a:latin typeface="+mj-lt"/>
                <a:cs typeface="Amatic SC" panose="00000500000000000000" pitchFamily="2" charset="-79"/>
              </a:rPr>
              <a:t>MSSV: 110122206</a:t>
            </a:r>
          </a:p>
          <a:p>
            <a:pPr marL="0" lvl="0" indent="0" algn="l" rtl="0">
              <a:spcBef>
                <a:spcPts val="0"/>
              </a:spcBef>
              <a:spcAft>
                <a:spcPts val="0"/>
              </a:spcAft>
              <a:buNone/>
            </a:pPr>
            <a:endParaRPr b="1" dirty="0">
              <a:latin typeface="+mj-lt"/>
              <a:cs typeface="Amatic SC" panose="00000500000000000000" pitchFamily="2" charset="-79"/>
            </a:endParaRPr>
          </a:p>
        </p:txBody>
      </p:sp>
      <p:sp>
        <p:nvSpPr>
          <p:cNvPr id="2" name="TextBox 1">
            <a:extLst>
              <a:ext uri="{FF2B5EF4-FFF2-40B4-BE49-F238E27FC236}">
                <a16:creationId xmlns:a16="http://schemas.microsoft.com/office/drawing/2014/main" id="{605A9D96-0A99-487C-B174-9E4DC84964BE}"/>
              </a:ext>
            </a:extLst>
          </p:cNvPr>
          <p:cNvSpPr txBox="1"/>
          <p:nvPr/>
        </p:nvSpPr>
        <p:spPr>
          <a:xfrm>
            <a:off x="831048" y="329460"/>
            <a:ext cx="4308764" cy="954107"/>
          </a:xfrm>
          <a:prstGeom prst="rect">
            <a:avLst/>
          </a:prstGeom>
          <a:noFill/>
        </p:spPr>
        <p:txBody>
          <a:bodyPr wrap="square" rtlCol="0">
            <a:spAutoFit/>
          </a:bodyPr>
          <a:lstStyle/>
          <a:p>
            <a:pPr algn="ctr"/>
            <a:r>
              <a:rPr lang="en-US" sz="2800" dirty="0">
                <a:latin typeface="+mj-lt"/>
              </a:rPr>
              <a:t>Báo Cáo Môn Công </a:t>
            </a:r>
            <a:r>
              <a:rPr lang="en-US" sz="2800" dirty="0" err="1">
                <a:latin typeface="+mj-lt"/>
              </a:rPr>
              <a:t>Nghệ</a:t>
            </a:r>
            <a:r>
              <a:rPr lang="en-US" sz="2800" dirty="0">
                <a:latin typeface="+mj-lt"/>
              </a:rPr>
              <a:t> </a:t>
            </a:r>
            <a:r>
              <a:rPr lang="en-US" sz="2800" dirty="0" err="1">
                <a:latin typeface="+mj-lt"/>
              </a:rPr>
              <a:t>Phần</a:t>
            </a:r>
            <a:r>
              <a:rPr lang="en-US" sz="2800" dirty="0">
                <a:latin typeface="+mj-lt"/>
              </a:rPr>
              <a:t> Mềm</a:t>
            </a:r>
          </a:p>
        </p:txBody>
      </p:sp>
      <p:pic>
        <p:nvPicPr>
          <p:cNvPr id="7" name="Picture Placeholder 6">
            <a:extLst>
              <a:ext uri="{FF2B5EF4-FFF2-40B4-BE49-F238E27FC236}">
                <a16:creationId xmlns:a16="http://schemas.microsoft.com/office/drawing/2014/main" id="{20B22E44-AAEB-ACF6-BCA8-8139F0E76144}"/>
              </a:ext>
            </a:extLst>
          </p:cNvPr>
          <p:cNvPicPr>
            <a:picLocks noGrp="1" noChangeAspect="1"/>
          </p:cNvPicPr>
          <p:nvPr>
            <p:ph type="pic" idx="2"/>
          </p:nvPr>
        </p:nvPicPr>
        <p:blipFill>
          <a:blip r:embed="rId3"/>
          <a:srcRect l="13000" r="13000"/>
          <a:stretch>
            <a:fillRect/>
          </a:stretch>
        </p:blipFill>
        <p:spPr/>
      </p:pic>
      <p:sp>
        <p:nvSpPr>
          <p:cNvPr id="3" name="Google Shape;856;p29">
            <a:extLst>
              <a:ext uri="{FF2B5EF4-FFF2-40B4-BE49-F238E27FC236}">
                <a16:creationId xmlns:a16="http://schemas.microsoft.com/office/drawing/2014/main" id="{CA190028-1F0C-E22D-8D18-68CFF350D30B}"/>
              </a:ext>
            </a:extLst>
          </p:cNvPr>
          <p:cNvSpPr txBox="1">
            <a:spLocks/>
          </p:cNvSpPr>
          <p:nvPr/>
        </p:nvSpPr>
        <p:spPr>
          <a:xfrm>
            <a:off x="349811" y="4060173"/>
            <a:ext cx="4787185" cy="677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legreya Sans"/>
              <a:buNone/>
              <a:defRPr sz="1600" b="0" i="0" u="none" strike="noStrike" cap="none">
                <a:solidFill>
                  <a:schemeClr val="dk1"/>
                </a:solidFill>
                <a:latin typeface="Alegreya Sans"/>
                <a:ea typeface="Alegreya Sans"/>
                <a:cs typeface="Alegreya Sans"/>
                <a:sym typeface="Alegreya Sans"/>
              </a:defRPr>
            </a:lvl1pPr>
            <a:lvl2pPr marL="914400" marR="0" lvl="1"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2pPr>
            <a:lvl3pPr marL="1371600" marR="0" lvl="2"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3pPr>
            <a:lvl4pPr marL="1828800" marR="0" lvl="3"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4pPr>
            <a:lvl5pPr marL="2286000" marR="0" lvl="4"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5pPr>
            <a:lvl6pPr marL="2743200" marR="0" lvl="5"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6pPr>
            <a:lvl7pPr marL="3200400" marR="0" lvl="6"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7pPr>
            <a:lvl8pPr marL="3657600" marR="0" lvl="7"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8pPr>
            <a:lvl9pPr marL="4114800" marR="0" lvl="8"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9pPr>
          </a:lstStyle>
          <a:p>
            <a:pPr marL="0" indent="0"/>
            <a:r>
              <a:rPr lang="en-US" b="1" dirty="0" err="1">
                <a:latin typeface="+mj-lt"/>
                <a:cs typeface="Amatic SC" panose="00000500000000000000" pitchFamily="2" charset="-79"/>
              </a:rPr>
              <a:t>Giáo</a:t>
            </a:r>
            <a:r>
              <a:rPr lang="en-US" b="1" dirty="0">
                <a:latin typeface="+mj-lt"/>
                <a:cs typeface="Amatic SC" panose="00000500000000000000" pitchFamily="2" charset="-79"/>
              </a:rPr>
              <a:t> </a:t>
            </a:r>
            <a:r>
              <a:rPr lang="en-US" b="1" dirty="0" err="1">
                <a:latin typeface="+mj-lt"/>
                <a:cs typeface="Amatic SC" panose="00000500000000000000" pitchFamily="2" charset="-79"/>
              </a:rPr>
              <a:t>viên</a:t>
            </a:r>
            <a:r>
              <a:rPr lang="en-US" b="1" dirty="0">
                <a:latin typeface="+mj-lt"/>
                <a:cs typeface="Amatic SC" panose="00000500000000000000" pitchFamily="2" charset="-79"/>
              </a:rPr>
              <a:t> </a:t>
            </a:r>
            <a:r>
              <a:rPr lang="en-US" b="1" dirty="0" err="1">
                <a:latin typeface="+mj-lt"/>
                <a:cs typeface="Amatic SC" panose="00000500000000000000" pitchFamily="2" charset="-79"/>
              </a:rPr>
              <a:t>hướng</a:t>
            </a:r>
            <a:r>
              <a:rPr lang="en-US" b="1" dirty="0">
                <a:latin typeface="+mj-lt"/>
                <a:cs typeface="Amatic SC" panose="00000500000000000000" pitchFamily="2" charset="-79"/>
              </a:rPr>
              <a:t> </a:t>
            </a:r>
            <a:r>
              <a:rPr lang="en-US" b="1" dirty="0" err="1">
                <a:latin typeface="+mj-lt"/>
                <a:cs typeface="Amatic SC" panose="00000500000000000000" pitchFamily="2" charset="-79"/>
              </a:rPr>
              <a:t>dẫn</a:t>
            </a:r>
            <a:r>
              <a:rPr lang="en-US" b="1" dirty="0">
                <a:latin typeface="+mj-lt"/>
                <a:cs typeface="Amatic SC" panose="00000500000000000000" pitchFamily="2" charset="-79"/>
              </a:rPr>
              <a:t>: T/s. Nguyễn Bảo </a:t>
            </a:r>
            <a:r>
              <a:rPr lang="en-US" b="1" dirty="0" err="1">
                <a:latin typeface="+mj-lt"/>
                <a:cs typeface="Amatic SC" panose="00000500000000000000" pitchFamily="2" charset="-79"/>
              </a:rPr>
              <a:t>Ân</a:t>
            </a:r>
            <a:endParaRPr lang="en-US" b="1" dirty="0">
              <a:latin typeface="+mj-lt"/>
              <a:cs typeface="Amatic SC" panose="00000500000000000000" pitchFamily="2" charset="-79"/>
            </a:endParaRPr>
          </a:p>
          <a:p>
            <a:pPr marL="0" indent="0"/>
            <a:endParaRPr lang="en-US" b="1" dirty="0">
              <a:latin typeface="+mj-lt"/>
              <a:cs typeface="Amatic SC" panose="00000500000000000000" pitchFamily="2" charset="-79"/>
            </a:endParaRPr>
          </a:p>
        </p:txBody>
      </p:sp>
      <p:pic>
        <p:nvPicPr>
          <p:cNvPr id="4" name="Picture 3">
            <a:extLst>
              <a:ext uri="{FF2B5EF4-FFF2-40B4-BE49-F238E27FC236}">
                <a16:creationId xmlns:a16="http://schemas.microsoft.com/office/drawing/2014/main" id="{A7464A05-CCCF-2B7D-12B9-7BBD5B3AE3D0}"/>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8334" y="29014"/>
            <a:ext cx="914400" cy="893445"/>
          </a:xfrm>
          <a:prstGeom prst="rect">
            <a:avLst/>
          </a:prstGeom>
          <a:noFill/>
          <a:ln>
            <a:noFill/>
          </a:ln>
        </p:spPr>
      </p:pic>
    </p:spTree>
    <p:extLst>
      <p:ext uri="{BB962C8B-B14F-4D97-AF65-F5344CB8AC3E}">
        <p14:creationId xmlns:p14="http://schemas.microsoft.com/office/powerpoint/2010/main" val="21648533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855"/>
                                        </p:tgtEl>
                                        <p:attrNameLst>
                                          <p:attrName>style.visibility</p:attrName>
                                        </p:attrNameLst>
                                      </p:cBhvr>
                                      <p:to>
                                        <p:strVal val="visible"/>
                                      </p:to>
                                    </p:set>
                                    <p:animEffect transition="in" filter="wipe(down)">
                                      <p:cBhvr>
                                        <p:cTn id="12" dur="500"/>
                                        <p:tgtEl>
                                          <p:spTgt spid="855"/>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856">
                                            <p:txEl>
                                              <p:pRg st="0" end="0"/>
                                            </p:txEl>
                                          </p:spTgt>
                                        </p:tgtEl>
                                        <p:attrNameLst>
                                          <p:attrName>style.visibility</p:attrName>
                                        </p:attrNameLst>
                                      </p:cBhvr>
                                      <p:to>
                                        <p:strVal val="visible"/>
                                      </p:to>
                                    </p:set>
                                    <p:animEffect transition="in" filter="circle(in)">
                                      <p:cBhvr>
                                        <p:cTn id="17" dur="2000"/>
                                        <p:tgtEl>
                                          <p:spTgt spid="85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856">
                                            <p:txEl>
                                              <p:pRg st="1" end="1"/>
                                            </p:txEl>
                                          </p:spTgt>
                                        </p:tgtEl>
                                        <p:attrNameLst>
                                          <p:attrName>style.visibility</p:attrName>
                                        </p:attrNameLst>
                                      </p:cBhvr>
                                      <p:to>
                                        <p:strVal val="visible"/>
                                      </p:to>
                                    </p:set>
                                    <p:animEffect transition="in" filter="circle(in)">
                                      <p:cBhvr>
                                        <p:cTn id="22" dur="2000"/>
                                        <p:tgtEl>
                                          <p:spTgt spid="856">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856">
                                            <p:txEl>
                                              <p:pRg st="2" end="2"/>
                                            </p:txEl>
                                          </p:spTgt>
                                        </p:tgtEl>
                                        <p:attrNameLst>
                                          <p:attrName>style.visibility</p:attrName>
                                        </p:attrNameLst>
                                      </p:cBhvr>
                                      <p:to>
                                        <p:strVal val="visible"/>
                                      </p:to>
                                    </p:set>
                                    <p:animEffect transition="in" filter="circle(in)">
                                      <p:cBhvr>
                                        <p:cTn id="27" dur="2000"/>
                                        <p:tgtEl>
                                          <p:spTgt spid="856">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circle(in)">
                                      <p:cBhvr>
                                        <p:cTn id="32"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5" grpId="0"/>
      <p:bldP spid="856" grpId="0" build="p"/>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34"/>
          <p:cNvSpPr txBox="1">
            <a:spLocks noGrp="1"/>
          </p:cNvSpPr>
          <p:nvPr>
            <p:ph type="title"/>
          </p:nvPr>
        </p:nvSpPr>
        <p:spPr>
          <a:xfrm>
            <a:off x="3226869" y="0"/>
            <a:ext cx="3016534" cy="64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 Interface</a:t>
            </a:r>
            <a:endParaRPr dirty="0"/>
          </a:p>
        </p:txBody>
      </p:sp>
      <p:pic>
        <p:nvPicPr>
          <p:cNvPr id="11" name="Picture 10">
            <a:extLst>
              <a:ext uri="{FF2B5EF4-FFF2-40B4-BE49-F238E27FC236}">
                <a16:creationId xmlns:a16="http://schemas.microsoft.com/office/drawing/2014/main" id="{904F93A1-7BD0-4FB1-91FE-2C9A43F16D14}"/>
              </a:ext>
            </a:extLst>
          </p:cNvPr>
          <p:cNvPicPr>
            <a:picLocks noChangeAspect="1"/>
          </p:cNvPicPr>
          <p:nvPr/>
        </p:nvPicPr>
        <p:blipFill>
          <a:blip r:embed="rId3"/>
          <a:stretch>
            <a:fillRect/>
          </a:stretch>
        </p:blipFill>
        <p:spPr>
          <a:xfrm>
            <a:off x="3320443" y="998096"/>
            <a:ext cx="2613952" cy="2586759"/>
          </a:xfrm>
          <a:prstGeom prst="rect">
            <a:avLst/>
          </a:prstGeom>
        </p:spPr>
      </p:pic>
      <p:pic>
        <p:nvPicPr>
          <p:cNvPr id="13" name="Picture 12">
            <a:extLst>
              <a:ext uri="{FF2B5EF4-FFF2-40B4-BE49-F238E27FC236}">
                <a16:creationId xmlns:a16="http://schemas.microsoft.com/office/drawing/2014/main" id="{E8140E0B-2B2C-4AC1-A4DF-2076EE82D130}"/>
              </a:ext>
            </a:extLst>
          </p:cNvPr>
          <p:cNvPicPr>
            <a:picLocks noChangeAspect="1"/>
          </p:cNvPicPr>
          <p:nvPr/>
        </p:nvPicPr>
        <p:blipFill>
          <a:blip r:embed="rId4"/>
          <a:stretch>
            <a:fillRect/>
          </a:stretch>
        </p:blipFill>
        <p:spPr>
          <a:xfrm>
            <a:off x="6335177" y="998097"/>
            <a:ext cx="2613952" cy="2586759"/>
          </a:xfrm>
          <a:prstGeom prst="rect">
            <a:avLst/>
          </a:prstGeom>
        </p:spPr>
      </p:pic>
      <p:pic>
        <p:nvPicPr>
          <p:cNvPr id="20" name="Picture 19">
            <a:extLst>
              <a:ext uri="{FF2B5EF4-FFF2-40B4-BE49-F238E27FC236}">
                <a16:creationId xmlns:a16="http://schemas.microsoft.com/office/drawing/2014/main" id="{285EF054-E2EC-415D-8669-29B63B66A6C2}"/>
              </a:ext>
            </a:extLst>
          </p:cNvPr>
          <p:cNvPicPr>
            <a:picLocks noChangeAspect="1"/>
          </p:cNvPicPr>
          <p:nvPr/>
        </p:nvPicPr>
        <p:blipFill>
          <a:blip r:embed="rId5"/>
          <a:stretch>
            <a:fillRect/>
          </a:stretch>
        </p:blipFill>
        <p:spPr>
          <a:xfrm>
            <a:off x="477852" y="998096"/>
            <a:ext cx="2330971" cy="2906840"/>
          </a:xfrm>
          <a:prstGeom prst="rect">
            <a:avLst/>
          </a:prstGeom>
        </p:spPr>
      </p:pic>
      <p:sp>
        <p:nvSpPr>
          <p:cNvPr id="22" name="TextBox 21">
            <a:extLst>
              <a:ext uri="{FF2B5EF4-FFF2-40B4-BE49-F238E27FC236}">
                <a16:creationId xmlns:a16="http://schemas.microsoft.com/office/drawing/2014/main" id="{5C0719E2-EE5C-4631-BA0B-895F93103533}"/>
              </a:ext>
            </a:extLst>
          </p:cNvPr>
          <p:cNvSpPr txBox="1"/>
          <p:nvPr/>
        </p:nvSpPr>
        <p:spPr>
          <a:xfrm>
            <a:off x="371475" y="492611"/>
            <a:ext cx="1348446" cy="307777"/>
          </a:xfrm>
          <a:prstGeom prst="rect">
            <a:avLst/>
          </a:prstGeom>
          <a:noFill/>
        </p:spPr>
        <p:txBody>
          <a:bodyPr wrap="none" rtlCol="0">
            <a:spAutoFit/>
          </a:bodyPr>
          <a:lstStyle/>
          <a:p>
            <a:pPr marL="285750" indent="-285750">
              <a:buFont typeface="Wingdings" panose="05000000000000000000" pitchFamily="2" charset="2"/>
              <a:buChar char="v"/>
            </a:pPr>
            <a:r>
              <a:rPr lang="en-US" dirty="0" err="1"/>
              <a:t>Đăng</a:t>
            </a:r>
            <a:r>
              <a:rPr lang="en-US" dirty="0"/>
              <a:t> </a:t>
            </a:r>
            <a:r>
              <a:rPr lang="en-US" dirty="0" err="1"/>
              <a:t>nhập</a:t>
            </a:r>
            <a:endParaRPr lang="en-US" dirty="0"/>
          </a:p>
        </p:txBody>
      </p:sp>
    </p:spTree>
    <p:extLst>
      <p:ext uri="{BB962C8B-B14F-4D97-AF65-F5344CB8AC3E}">
        <p14:creationId xmlns:p14="http://schemas.microsoft.com/office/powerpoint/2010/main" val="309248345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14" name="TextBox 13">
            <a:extLst>
              <a:ext uri="{FF2B5EF4-FFF2-40B4-BE49-F238E27FC236}">
                <a16:creationId xmlns:a16="http://schemas.microsoft.com/office/drawing/2014/main" id="{87D1711A-6ADD-4A1A-B5BE-7B2319A1DD85}"/>
              </a:ext>
            </a:extLst>
          </p:cNvPr>
          <p:cNvSpPr txBox="1"/>
          <p:nvPr/>
        </p:nvSpPr>
        <p:spPr>
          <a:xfrm>
            <a:off x="50006" y="7642"/>
            <a:ext cx="1277914" cy="307777"/>
          </a:xfrm>
          <a:prstGeom prst="rect">
            <a:avLst/>
          </a:prstGeom>
          <a:noFill/>
        </p:spPr>
        <p:txBody>
          <a:bodyPr wrap="none" rtlCol="0">
            <a:spAutoFit/>
          </a:bodyPr>
          <a:lstStyle/>
          <a:p>
            <a:pPr marL="285750" indent="-285750">
              <a:buFont typeface="Wingdings" panose="05000000000000000000" pitchFamily="2" charset="2"/>
              <a:buChar char="v"/>
            </a:pPr>
            <a:r>
              <a:rPr lang="en-US" dirty="0"/>
              <a:t>Trang </a:t>
            </a:r>
            <a:r>
              <a:rPr lang="en-US" dirty="0" err="1"/>
              <a:t>chủ</a:t>
            </a:r>
            <a:endParaRPr lang="en-US" dirty="0"/>
          </a:p>
        </p:txBody>
      </p:sp>
      <p:pic>
        <p:nvPicPr>
          <p:cNvPr id="3" name="Picture 2">
            <a:extLst>
              <a:ext uri="{FF2B5EF4-FFF2-40B4-BE49-F238E27FC236}">
                <a16:creationId xmlns:a16="http://schemas.microsoft.com/office/drawing/2014/main" id="{AD29A0DA-F969-C334-843E-124BA22A74C4}"/>
              </a:ext>
            </a:extLst>
          </p:cNvPr>
          <p:cNvPicPr>
            <a:picLocks noChangeAspect="1"/>
          </p:cNvPicPr>
          <p:nvPr/>
        </p:nvPicPr>
        <p:blipFill>
          <a:blip r:embed="rId3"/>
          <a:stretch>
            <a:fillRect/>
          </a:stretch>
        </p:blipFill>
        <p:spPr>
          <a:xfrm>
            <a:off x="173181" y="363910"/>
            <a:ext cx="4011255" cy="2256331"/>
          </a:xfrm>
          <a:prstGeom prst="rect">
            <a:avLst/>
          </a:prstGeom>
        </p:spPr>
      </p:pic>
      <p:pic>
        <p:nvPicPr>
          <p:cNvPr id="5" name="Picture 4">
            <a:extLst>
              <a:ext uri="{FF2B5EF4-FFF2-40B4-BE49-F238E27FC236}">
                <a16:creationId xmlns:a16="http://schemas.microsoft.com/office/drawing/2014/main" id="{366882F7-771C-BBCB-2055-F4140F184EE1}"/>
              </a:ext>
            </a:extLst>
          </p:cNvPr>
          <p:cNvPicPr>
            <a:picLocks noChangeAspect="1"/>
          </p:cNvPicPr>
          <p:nvPr/>
        </p:nvPicPr>
        <p:blipFill>
          <a:blip r:embed="rId4"/>
          <a:stretch>
            <a:fillRect/>
          </a:stretch>
        </p:blipFill>
        <p:spPr>
          <a:xfrm>
            <a:off x="4439039" y="363910"/>
            <a:ext cx="4483288" cy="2256331"/>
          </a:xfrm>
          <a:prstGeom prst="rect">
            <a:avLst/>
          </a:prstGeom>
        </p:spPr>
      </p:pic>
      <p:pic>
        <p:nvPicPr>
          <p:cNvPr id="8" name="Picture 7">
            <a:extLst>
              <a:ext uri="{FF2B5EF4-FFF2-40B4-BE49-F238E27FC236}">
                <a16:creationId xmlns:a16="http://schemas.microsoft.com/office/drawing/2014/main" id="{8DAEDEE5-D6D8-F4B9-DDDB-54BF33E06A93}"/>
              </a:ext>
            </a:extLst>
          </p:cNvPr>
          <p:cNvPicPr>
            <a:picLocks noChangeAspect="1"/>
          </p:cNvPicPr>
          <p:nvPr/>
        </p:nvPicPr>
        <p:blipFill>
          <a:blip r:embed="rId5"/>
          <a:stretch>
            <a:fillRect/>
          </a:stretch>
        </p:blipFill>
        <p:spPr>
          <a:xfrm>
            <a:off x="173181" y="2852565"/>
            <a:ext cx="4011255" cy="2093508"/>
          </a:xfrm>
          <a:prstGeom prst="rect">
            <a:avLst/>
          </a:prstGeom>
        </p:spPr>
      </p:pic>
      <p:pic>
        <p:nvPicPr>
          <p:cNvPr id="11" name="Picture 10">
            <a:extLst>
              <a:ext uri="{FF2B5EF4-FFF2-40B4-BE49-F238E27FC236}">
                <a16:creationId xmlns:a16="http://schemas.microsoft.com/office/drawing/2014/main" id="{D28F0F12-60D0-0D24-4A20-A2BD76B3E079}"/>
              </a:ext>
            </a:extLst>
          </p:cNvPr>
          <p:cNvPicPr>
            <a:picLocks noChangeAspect="1"/>
          </p:cNvPicPr>
          <p:nvPr/>
        </p:nvPicPr>
        <p:blipFill>
          <a:blip r:embed="rId6"/>
          <a:stretch>
            <a:fillRect/>
          </a:stretch>
        </p:blipFill>
        <p:spPr>
          <a:xfrm>
            <a:off x="4439039" y="2852565"/>
            <a:ext cx="4483288" cy="2093508"/>
          </a:xfrm>
          <a:prstGeom prst="rect">
            <a:avLst/>
          </a:prstGeom>
        </p:spPr>
      </p:pic>
    </p:spTree>
    <p:extLst>
      <p:ext uri="{BB962C8B-B14F-4D97-AF65-F5344CB8AC3E}">
        <p14:creationId xmlns:p14="http://schemas.microsoft.com/office/powerpoint/2010/main" val="3016176001"/>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16" name="TextBox 15">
            <a:extLst>
              <a:ext uri="{FF2B5EF4-FFF2-40B4-BE49-F238E27FC236}">
                <a16:creationId xmlns:a16="http://schemas.microsoft.com/office/drawing/2014/main" id="{6A07194C-A80B-4853-93BC-D141AF4B553C}"/>
              </a:ext>
            </a:extLst>
          </p:cNvPr>
          <p:cNvSpPr txBox="1"/>
          <p:nvPr/>
        </p:nvSpPr>
        <p:spPr>
          <a:xfrm>
            <a:off x="173229" y="277090"/>
            <a:ext cx="2053767" cy="307777"/>
          </a:xfrm>
          <a:prstGeom prst="rect">
            <a:avLst/>
          </a:prstGeom>
          <a:noFill/>
        </p:spPr>
        <p:txBody>
          <a:bodyPr wrap="none" rtlCol="0">
            <a:spAutoFit/>
          </a:bodyPr>
          <a:lstStyle/>
          <a:p>
            <a:pPr marL="285750" indent="-285750">
              <a:buFont typeface="Wingdings" panose="05000000000000000000" pitchFamily="2" charset="2"/>
              <a:buChar char="v"/>
            </a:pPr>
            <a:r>
              <a:rPr lang="en-US" dirty="0"/>
              <a:t>Thông tin </a:t>
            </a:r>
            <a:r>
              <a:rPr lang="en-US" dirty="0" err="1"/>
              <a:t>sản</a:t>
            </a:r>
            <a:r>
              <a:rPr lang="en-US" dirty="0"/>
              <a:t> </a:t>
            </a:r>
            <a:r>
              <a:rPr lang="en-US" dirty="0" err="1"/>
              <a:t>phẩm</a:t>
            </a:r>
            <a:endParaRPr lang="en-US" dirty="0"/>
          </a:p>
        </p:txBody>
      </p:sp>
      <p:pic>
        <p:nvPicPr>
          <p:cNvPr id="4" name="Picture 3">
            <a:extLst>
              <a:ext uri="{FF2B5EF4-FFF2-40B4-BE49-F238E27FC236}">
                <a16:creationId xmlns:a16="http://schemas.microsoft.com/office/drawing/2014/main" id="{00BCCD1B-9091-8C58-A903-9488CFF53772}"/>
              </a:ext>
            </a:extLst>
          </p:cNvPr>
          <p:cNvPicPr>
            <a:picLocks noChangeAspect="1"/>
          </p:cNvPicPr>
          <p:nvPr/>
        </p:nvPicPr>
        <p:blipFill>
          <a:blip r:embed="rId3"/>
          <a:stretch>
            <a:fillRect/>
          </a:stretch>
        </p:blipFill>
        <p:spPr>
          <a:xfrm>
            <a:off x="533399" y="760767"/>
            <a:ext cx="8395855" cy="3945868"/>
          </a:xfrm>
          <a:prstGeom prst="rect">
            <a:avLst/>
          </a:prstGeom>
        </p:spPr>
      </p:pic>
    </p:spTree>
    <p:extLst>
      <p:ext uri="{BB962C8B-B14F-4D97-AF65-F5344CB8AC3E}">
        <p14:creationId xmlns:p14="http://schemas.microsoft.com/office/powerpoint/2010/main" val="2651639651"/>
      </p:ext>
    </p:extLst>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01">
          <a:extLst>
            <a:ext uri="{FF2B5EF4-FFF2-40B4-BE49-F238E27FC236}">
              <a16:creationId xmlns:a16="http://schemas.microsoft.com/office/drawing/2014/main" id="{713E82CF-5BD8-AB40-FDCD-DFA6B2DC4DC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CC7F799-1B08-9AA3-41FF-A630510DCF07}"/>
              </a:ext>
            </a:extLst>
          </p:cNvPr>
          <p:cNvPicPr>
            <a:picLocks noChangeAspect="1"/>
          </p:cNvPicPr>
          <p:nvPr/>
        </p:nvPicPr>
        <p:blipFill>
          <a:blip r:embed="rId3"/>
          <a:stretch>
            <a:fillRect/>
          </a:stretch>
        </p:blipFill>
        <p:spPr>
          <a:xfrm>
            <a:off x="412172" y="698663"/>
            <a:ext cx="8319655" cy="4011881"/>
          </a:xfrm>
          <a:prstGeom prst="rect">
            <a:avLst/>
          </a:prstGeom>
        </p:spPr>
      </p:pic>
      <p:sp>
        <p:nvSpPr>
          <p:cNvPr id="5" name="TextBox 4">
            <a:extLst>
              <a:ext uri="{FF2B5EF4-FFF2-40B4-BE49-F238E27FC236}">
                <a16:creationId xmlns:a16="http://schemas.microsoft.com/office/drawing/2014/main" id="{EDC26D58-9298-1F69-F82B-DC24B0F179EA}"/>
              </a:ext>
            </a:extLst>
          </p:cNvPr>
          <p:cNvSpPr txBox="1"/>
          <p:nvPr/>
        </p:nvSpPr>
        <p:spPr>
          <a:xfrm>
            <a:off x="277091" y="180110"/>
            <a:ext cx="2642070" cy="307777"/>
          </a:xfrm>
          <a:prstGeom prst="rect">
            <a:avLst/>
          </a:prstGeom>
          <a:noFill/>
        </p:spPr>
        <p:txBody>
          <a:bodyPr wrap="none" rtlCol="0">
            <a:spAutoFit/>
          </a:bodyPr>
          <a:lstStyle/>
          <a:p>
            <a:pPr marL="285750" indent="-285750">
              <a:buFont typeface="Wingdings" panose="05000000000000000000" pitchFamily="2" charset="2"/>
              <a:buChar char="v"/>
            </a:pPr>
            <a:r>
              <a:rPr lang="en-US" dirty="0"/>
              <a:t>Giao </a:t>
            </a:r>
            <a:r>
              <a:rPr lang="en-US" dirty="0" err="1"/>
              <a:t>diện</a:t>
            </a:r>
            <a:r>
              <a:rPr lang="en-US" dirty="0"/>
              <a:t> chi </a:t>
            </a:r>
            <a:r>
              <a:rPr lang="en-US" dirty="0" err="1"/>
              <a:t>tiết</a:t>
            </a:r>
            <a:r>
              <a:rPr lang="en-US" dirty="0"/>
              <a:t> </a:t>
            </a:r>
            <a:r>
              <a:rPr lang="en-US" dirty="0" err="1"/>
              <a:t>sản</a:t>
            </a:r>
            <a:r>
              <a:rPr lang="en-US" dirty="0"/>
              <a:t> </a:t>
            </a:r>
            <a:r>
              <a:rPr lang="en-US" dirty="0" err="1"/>
              <a:t>phẩm</a:t>
            </a:r>
            <a:endParaRPr lang="en-US" dirty="0"/>
          </a:p>
        </p:txBody>
      </p:sp>
    </p:spTree>
    <p:extLst>
      <p:ext uri="{BB962C8B-B14F-4D97-AF65-F5344CB8AC3E}">
        <p14:creationId xmlns:p14="http://schemas.microsoft.com/office/powerpoint/2010/main" val="15150860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01">
          <a:extLst>
            <a:ext uri="{FF2B5EF4-FFF2-40B4-BE49-F238E27FC236}">
              <a16:creationId xmlns:a16="http://schemas.microsoft.com/office/drawing/2014/main" id="{72AB23A8-A371-30CE-346E-166372BB7AC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87E0003-309E-C9F2-51B3-201EE29FD88E}"/>
              </a:ext>
            </a:extLst>
          </p:cNvPr>
          <p:cNvSpPr txBox="1"/>
          <p:nvPr/>
        </p:nvSpPr>
        <p:spPr>
          <a:xfrm>
            <a:off x="353290" y="221673"/>
            <a:ext cx="2133601" cy="307777"/>
          </a:xfrm>
          <a:prstGeom prst="rect">
            <a:avLst/>
          </a:prstGeom>
          <a:noFill/>
        </p:spPr>
        <p:txBody>
          <a:bodyPr wrap="square" rtlCol="0">
            <a:spAutoFit/>
          </a:bodyPr>
          <a:lstStyle/>
          <a:p>
            <a:pPr marL="285750" indent="-285750">
              <a:buFont typeface="Wingdings" panose="05000000000000000000" pitchFamily="2" charset="2"/>
              <a:buChar char="v"/>
            </a:pPr>
            <a:r>
              <a:rPr lang="en-US" dirty="0"/>
              <a:t>Giao </a:t>
            </a:r>
            <a:r>
              <a:rPr lang="en-US" dirty="0" err="1"/>
              <a:t>diện</a:t>
            </a:r>
            <a:r>
              <a:rPr lang="en-US" dirty="0"/>
              <a:t> </a:t>
            </a:r>
            <a:r>
              <a:rPr lang="en-US" dirty="0" err="1"/>
              <a:t>giỏ</a:t>
            </a:r>
            <a:r>
              <a:rPr lang="en-US" dirty="0"/>
              <a:t> </a:t>
            </a:r>
            <a:r>
              <a:rPr lang="en-US" dirty="0" err="1"/>
              <a:t>hàng</a:t>
            </a:r>
            <a:endParaRPr lang="en-US" dirty="0"/>
          </a:p>
        </p:txBody>
      </p:sp>
      <p:pic>
        <p:nvPicPr>
          <p:cNvPr id="4" name="Picture 3">
            <a:extLst>
              <a:ext uri="{FF2B5EF4-FFF2-40B4-BE49-F238E27FC236}">
                <a16:creationId xmlns:a16="http://schemas.microsoft.com/office/drawing/2014/main" id="{9E4F97B7-5205-6C97-76EB-A4B586B7A2F1}"/>
              </a:ext>
            </a:extLst>
          </p:cNvPr>
          <p:cNvPicPr>
            <a:picLocks noChangeAspect="1"/>
          </p:cNvPicPr>
          <p:nvPr/>
        </p:nvPicPr>
        <p:blipFill>
          <a:blip r:embed="rId3"/>
          <a:stretch>
            <a:fillRect/>
          </a:stretch>
        </p:blipFill>
        <p:spPr>
          <a:xfrm>
            <a:off x="665384" y="600552"/>
            <a:ext cx="8263869" cy="3942396"/>
          </a:xfrm>
          <a:prstGeom prst="rect">
            <a:avLst/>
          </a:prstGeom>
        </p:spPr>
      </p:pic>
    </p:spTree>
    <p:extLst>
      <p:ext uri="{BB962C8B-B14F-4D97-AF65-F5344CB8AC3E}">
        <p14:creationId xmlns:p14="http://schemas.microsoft.com/office/powerpoint/2010/main" val="75121250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01">
          <a:extLst>
            <a:ext uri="{FF2B5EF4-FFF2-40B4-BE49-F238E27FC236}">
              <a16:creationId xmlns:a16="http://schemas.microsoft.com/office/drawing/2014/main" id="{75B53736-E041-57EF-0DC3-D22C5A37B1C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37D9D6D-A476-A4FA-6D7F-82F373968C17}"/>
              </a:ext>
            </a:extLst>
          </p:cNvPr>
          <p:cNvSpPr txBox="1"/>
          <p:nvPr/>
        </p:nvSpPr>
        <p:spPr>
          <a:xfrm>
            <a:off x="293718" y="193964"/>
            <a:ext cx="3682537" cy="307777"/>
          </a:xfrm>
          <a:prstGeom prst="rect">
            <a:avLst/>
          </a:prstGeom>
          <a:noFill/>
        </p:spPr>
        <p:txBody>
          <a:bodyPr wrap="square" rtlCol="0">
            <a:spAutoFit/>
          </a:bodyPr>
          <a:lstStyle/>
          <a:p>
            <a:pPr marL="285750" indent="-285750">
              <a:buFont typeface="Wingdings" panose="05000000000000000000" pitchFamily="2" charset="2"/>
              <a:buChar char="v"/>
            </a:pPr>
            <a:r>
              <a:rPr lang="en-US" dirty="0"/>
              <a:t>Giao </a:t>
            </a:r>
            <a:r>
              <a:rPr lang="en-US" dirty="0" err="1"/>
              <a:t>diện</a:t>
            </a:r>
            <a:r>
              <a:rPr lang="en-US" dirty="0"/>
              <a:t> </a:t>
            </a:r>
            <a:r>
              <a:rPr lang="en-US" dirty="0" err="1"/>
              <a:t>trang</a:t>
            </a:r>
            <a:r>
              <a:rPr lang="en-US" dirty="0"/>
              <a:t> </a:t>
            </a:r>
            <a:r>
              <a:rPr lang="en-US" dirty="0" err="1"/>
              <a:t>thông</a:t>
            </a:r>
            <a:r>
              <a:rPr lang="en-US" dirty="0"/>
              <a:t> tin </a:t>
            </a:r>
            <a:r>
              <a:rPr lang="en-US" dirty="0" err="1"/>
              <a:t>cửa</a:t>
            </a:r>
            <a:r>
              <a:rPr lang="en-US" dirty="0"/>
              <a:t> </a:t>
            </a:r>
            <a:r>
              <a:rPr lang="en-US" dirty="0" err="1"/>
              <a:t>hàng</a:t>
            </a:r>
            <a:endParaRPr lang="en-US" dirty="0"/>
          </a:p>
        </p:txBody>
      </p:sp>
      <p:pic>
        <p:nvPicPr>
          <p:cNvPr id="4" name="Picture 3">
            <a:extLst>
              <a:ext uri="{FF2B5EF4-FFF2-40B4-BE49-F238E27FC236}">
                <a16:creationId xmlns:a16="http://schemas.microsoft.com/office/drawing/2014/main" id="{7A897E77-8317-64CA-4A01-2D800E12C786}"/>
              </a:ext>
            </a:extLst>
          </p:cNvPr>
          <p:cNvPicPr>
            <a:picLocks noChangeAspect="1"/>
          </p:cNvPicPr>
          <p:nvPr/>
        </p:nvPicPr>
        <p:blipFill>
          <a:blip r:embed="rId3"/>
          <a:stretch>
            <a:fillRect/>
          </a:stretch>
        </p:blipFill>
        <p:spPr>
          <a:xfrm>
            <a:off x="439882" y="620748"/>
            <a:ext cx="8267700" cy="4082870"/>
          </a:xfrm>
          <a:prstGeom prst="rect">
            <a:avLst/>
          </a:prstGeom>
        </p:spPr>
      </p:pic>
    </p:spTree>
    <p:extLst>
      <p:ext uri="{BB962C8B-B14F-4D97-AF65-F5344CB8AC3E}">
        <p14:creationId xmlns:p14="http://schemas.microsoft.com/office/powerpoint/2010/main" val="254124142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2" name="TextBox 1">
            <a:extLst>
              <a:ext uri="{FF2B5EF4-FFF2-40B4-BE49-F238E27FC236}">
                <a16:creationId xmlns:a16="http://schemas.microsoft.com/office/drawing/2014/main" id="{983F9825-3D93-47AB-BF9A-485547CC82B8}"/>
              </a:ext>
            </a:extLst>
          </p:cNvPr>
          <p:cNvSpPr txBox="1"/>
          <p:nvPr/>
        </p:nvSpPr>
        <p:spPr>
          <a:xfrm>
            <a:off x="3550444" y="0"/>
            <a:ext cx="1810111" cy="461665"/>
          </a:xfrm>
          <a:prstGeom prst="rect">
            <a:avLst/>
          </a:prstGeom>
          <a:noFill/>
        </p:spPr>
        <p:txBody>
          <a:bodyPr wrap="none" rtlCol="0">
            <a:spAutoFit/>
          </a:bodyPr>
          <a:lstStyle/>
          <a:p>
            <a:r>
              <a:rPr lang="en-US" sz="2400" dirty="0">
                <a:latin typeface="Bahnschrift SemiBold Condensed" panose="020B0502040204020203" pitchFamily="34" charset="0"/>
              </a:rPr>
              <a:t>Admin Interface</a:t>
            </a:r>
          </a:p>
        </p:txBody>
      </p:sp>
      <p:pic>
        <p:nvPicPr>
          <p:cNvPr id="5" name="Picture 4">
            <a:extLst>
              <a:ext uri="{FF2B5EF4-FFF2-40B4-BE49-F238E27FC236}">
                <a16:creationId xmlns:a16="http://schemas.microsoft.com/office/drawing/2014/main" id="{8C0A6303-948B-5E1B-88B1-66CFFA4C79FC}"/>
              </a:ext>
            </a:extLst>
          </p:cNvPr>
          <p:cNvPicPr>
            <a:picLocks noChangeAspect="1"/>
          </p:cNvPicPr>
          <p:nvPr/>
        </p:nvPicPr>
        <p:blipFill>
          <a:blip r:embed="rId3"/>
          <a:stretch>
            <a:fillRect/>
          </a:stretch>
        </p:blipFill>
        <p:spPr>
          <a:xfrm>
            <a:off x="430210" y="598613"/>
            <a:ext cx="8283579" cy="3946274"/>
          </a:xfrm>
          <a:prstGeom prst="rect">
            <a:avLst/>
          </a:prstGeom>
        </p:spPr>
      </p:pic>
    </p:spTree>
    <p:extLst>
      <p:ext uri="{BB962C8B-B14F-4D97-AF65-F5344CB8AC3E}">
        <p14:creationId xmlns:p14="http://schemas.microsoft.com/office/powerpoint/2010/main" val="4129604247"/>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01">
          <a:extLst>
            <a:ext uri="{FF2B5EF4-FFF2-40B4-BE49-F238E27FC236}">
              <a16:creationId xmlns:a16="http://schemas.microsoft.com/office/drawing/2014/main" id="{F823DB7C-D18B-D7E8-A28F-C80055E525F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02C2BCB-8C1A-A8FA-43F3-F3BCECB76DBF}"/>
              </a:ext>
            </a:extLst>
          </p:cNvPr>
          <p:cNvPicPr>
            <a:picLocks noChangeAspect="1"/>
          </p:cNvPicPr>
          <p:nvPr/>
        </p:nvPicPr>
        <p:blipFill>
          <a:blip r:embed="rId3"/>
          <a:stretch>
            <a:fillRect/>
          </a:stretch>
        </p:blipFill>
        <p:spPr>
          <a:xfrm>
            <a:off x="248735" y="284018"/>
            <a:ext cx="4191647" cy="2287732"/>
          </a:xfrm>
          <a:prstGeom prst="rect">
            <a:avLst/>
          </a:prstGeom>
        </p:spPr>
      </p:pic>
      <p:pic>
        <p:nvPicPr>
          <p:cNvPr id="7" name="Picture 6">
            <a:extLst>
              <a:ext uri="{FF2B5EF4-FFF2-40B4-BE49-F238E27FC236}">
                <a16:creationId xmlns:a16="http://schemas.microsoft.com/office/drawing/2014/main" id="{6C7A10CB-17B9-8FB1-7C51-4866BDF45D51}"/>
              </a:ext>
            </a:extLst>
          </p:cNvPr>
          <p:cNvPicPr>
            <a:picLocks noChangeAspect="1"/>
          </p:cNvPicPr>
          <p:nvPr/>
        </p:nvPicPr>
        <p:blipFill>
          <a:blip r:embed="rId4"/>
          <a:stretch>
            <a:fillRect/>
          </a:stretch>
        </p:blipFill>
        <p:spPr>
          <a:xfrm>
            <a:off x="4572000" y="284017"/>
            <a:ext cx="4323265" cy="2287731"/>
          </a:xfrm>
          <a:prstGeom prst="rect">
            <a:avLst/>
          </a:prstGeom>
        </p:spPr>
      </p:pic>
      <p:pic>
        <p:nvPicPr>
          <p:cNvPr id="11" name="Picture 10">
            <a:extLst>
              <a:ext uri="{FF2B5EF4-FFF2-40B4-BE49-F238E27FC236}">
                <a16:creationId xmlns:a16="http://schemas.microsoft.com/office/drawing/2014/main" id="{88069FEA-AF47-87D6-FFA7-E337E6979EEC}"/>
              </a:ext>
            </a:extLst>
          </p:cNvPr>
          <p:cNvPicPr>
            <a:picLocks noChangeAspect="1"/>
          </p:cNvPicPr>
          <p:nvPr/>
        </p:nvPicPr>
        <p:blipFill>
          <a:blip r:embed="rId5"/>
          <a:stretch>
            <a:fillRect/>
          </a:stretch>
        </p:blipFill>
        <p:spPr>
          <a:xfrm>
            <a:off x="248735" y="2689512"/>
            <a:ext cx="4191647" cy="2169970"/>
          </a:xfrm>
          <a:prstGeom prst="rect">
            <a:avLst/>
          </a:prstGeom>
        </p:spPr>
      </p:pic>
      <p:pic>
        <p:nvPicPr>
          <p:cNvPr id="13" name="Picture 12">
            <a:extLst>
              <a:ext uri="{FF2B5EF4-FFF2-40B4-BE49-F238E27FC236}">
                <a16:creationId xmlns:a16="http://schemas.microsoft.com/office/drawing/2014/main" id="{07B17A1A-4457-F4CC-6F8A-EB0F78C3FB1A}"/>
              </a:ext>
            </a:extLst>
          </p:cNvPr>
          <p:cNvPicPr>
            <a:picLocks noChangeAspect="1"/>
          </p:cNvPicPr>
          <p:nvPr/>
        </p:nvPicPr>
        <p:blipFill>
          <a:blip r:embed="rId6"/>
          <a:stretch>
            <a:fillRect/>
          </a:stretch>
        </p:blipFill>
        <p:spPr>
          <a:xfrm>
            <a:off x="4572000" y="2689511"/>
            <a:ext cx="4274127" cy="2169969"/>
          </a:xfrm>
          <a:prstGeom prst="rect">
            <a:avLst/>
          </a:prstGeom>
        </p:spPr>
      </p:pic>
    </p:spTree>
    <p:extLst>
      <p:ext uri="{BB962C8B-B14F-4D97-AF65-F5344CB8AC3E}">
        <p14:creationId xmlns:p14="http://schemas.microsoft.com/office/powerpoint/2010/main" val="1979465711"/>
      </p:ext>
    </p:extLst>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01">
          <a:extLst>
            <a:ext uri="{FF2B5EF4-FFF2-40B4-BE49-F238E27FC236}">
              <a16:creationId xmlns:a16="http://schemas.microsoft.com/office/drawing/2014/main" id="{F7B9EFAF-489D-4154-86DD-C31826C9274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A4AD8DA-AF8C-C27E-3662-6043D53A3E7B}"/>
              </a:ext>
            </a:extLst>
          </p:cNvPr>
          <p:cNvPicPr>
            <a:picLocks noChangeAspect="1"/>
          </p:cNvPicPr>
          <p:nvPr/>
        </p:nvPicPr>
        <p:blipFill>
          <a:blip r:embed="rId3"/>
          <a:stretch>
            <a:fillRect/>
          </a:stretch>
        </p:blipFill>
        <p:spPr>
          <a:xfrm>
            <a:off x="262398" y="381001"/>
            <a:ext cx="4219547" cy="2190749"/>
          </a:xfrm>
          <a:prstGeom prst="rect">
            <a:avLst/>
          </a:prstGeom>
        </p:spPr>
      </p:pic>
      <p:pic>
        <p:nvPicPr>
          <p:cNvPr id="7" name="Picture 6">
            <a:extLst>
              <a:ext uri="{FF2B5EF4-FFF2-40B4-BE49-F238E27FC236}">
                <a16:creationId xmlns:a16="http://schemas.microsoft.com/office/drawing/2014/main" id="{0DB014E4-BC47-DA6A-5D82-9701A3B9F411}"/>
              </a:ext>
            </a:extLst>
          </p:cNvPr>
          <p:cNvPicPr>
            <a:picLocks noChangeAspect="1"/>
          </p:cNvPicPr>
          <p:nvPr/>
        </p:nvPicPr>
        <p:blipFill>
          <a:blip r:embed="rId4"/>
          <a:stretch>
            <a:fillRect/>
          </a:stretch>
        </p:blipFill>
        <p:spPr>
          <a:xfrm>
            <a:off x="4572000" y="381001"/>
            <a:ext cx="4398818" cy="2193963"/>
          </a:xfrm>
          <a:prstGeom prst="rect">
            <a:avLst/>
          </a:prstGeom>
        </p:spPr>
      </p:pic>
      <p:pic>
        <p:nvPicPr>
          <p:cNvPr id="11" name="Picture 10">
            <a:extLst>
              <a:ext uri="{FF2B5EF4-FFF2-40B4-BE49-F238E27FC236}">
                <a16:creationId xmlns:a16="http://schemas.microsoft.com/office/drawing/2014/main" id="{D6D6FBF1-740D-08EF-3604-0CE4BAF6F3C5}"/>
              </a:ext>
            </a:extLst>
          </p:cNvPr>
          <p:cNvPicPr>
            <a:picLocks noChangeAspect="1"/>
          </p:cNvPicPr>
          <p:nvPr/>
        </p:nvPicPr>
        <p:blipFill>
          <a:blip r:embed="rId5"/>
          <a:stretch>
            <a:fillRect/>
          </a:stretch>
        </p:blipFill>
        <p:spPr>
          <a:xfrm>
            <a:off x="262399" y="2672792"/>
            <a:ext cx="4157202" cy="2190749"/>
          </a:xfrm>
          <a:prstGeom prst="rect">
            <a:avLst/>
          </a:prstGeom>
        </p:spPr>
      </p:pic>
    </p:spTree>
    <p:extLst>
      <p:ext uri="{BB962C8B-B14F-4D97-AF65-F5344CB8AC3E}">
        <p14:creationId xmlns:p14="http://schemas.microsoft.com/office/powerpoint/2010/main" val="53904063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8" name="Google Shape;888;p32"/>
          <p:cNvSpPr txBox="1">
            <a:spLocks noGrp="1"/>
          </p:cNvSpPr>
          <p:nvPr>
            <p:ph type="title"/>
          </p:nvPr>
        </p:nvSpPr>
        <p:spPr>
          <a:xfrm>
            <a:off x="4133537" y="2215512"/>
            <a:ext cx="4804347" cy="95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Bahnschrift SemiCondensed" panose="020B0502040204020203" pitchFamily="34" charset="0"/>
                <a:cs typeface="Amatic SC" panose="00000500000000000000" pitchFamily="2" charset="-79"/>
              </a:rPr>
              <a:t>Kết luận</a:t>
            </a:r>
            <a:endParaRPr b="1" dirty="0">
              <a:latin typeface="Bahnschrift SemiCondensed" panose="020B0502040204020203" pitchFamily="34" charset="0"/>
              <a:cs typeface="Amatic SC" panose="00000500000000000000" pitchFamily="2" charset="-79"/>
            </a:endParaRPr>
          </a:p>
        </p:txBody>
      </p:sp>
      <p:sp>
        <p:nvSpPr>
          <p:cNvPr id="889" name="Google Shape;889;p32"/>
          <p:cNvSpPr txBox="1">
            <a:spLocks noGrp="1"/>
          </p:cNvSpPr>
          <p:nvPr>
            <p:ph type="title" idx="2"/>
          </p:nvPr>
        </p:nvSpPr>
        <p:spPr>
          <a:xfrm>
            <a:off x="5967373" y="1224757"/>
            <a:ext cx="983496"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latin typeface="Bahnschrift SemiCondensed" panose="020B0502040204020203" pitchFamily="34" charset="0"/>
                <a:cs typeface="Amatic SC" panose="00000500000000000000" pitchFamily="2" charset="-79"/>
              </a:rPr>
              <a:t>04</a:t>
            </a:r>
            <a:endParaRPr b="1" dirty="0">
              <a:latin typeface="Bahnschrift SemiCondensed" panose="020B0502040204020203" pitchFamily="34" charset="0"/>
              <a:cs typeface="Amatic SC" panose="00000500000000000000" pitchFamily="2" charset="-79"/>
            </a:endParaRPr>
          </a:p>
        </p:txBody>
      </p:sp>
      <p:pic>
        <p:nvPicPr>
          <p:cNvPr id="6" name="Picture Placeholder 5">
            <a:extLst>
              <a:ext uri="{FF2B5EF4-FFF2-40B4-BE49-F238E27FC236}">
                <a16:creationId xmlns:a16="http://schemas.microsoft.com/office/drawing/2014/main" id="{E43DFC63-4331-5A27-1A3E-3EEF95E40E65}"/>
              </a:ext>
            </a:extLst>
          </p:cNvPr>
          <p:cNvPicPr>
            <a:picLocks noGrp="1" noChangeAspect="1"/>
          </p:cNvPicPr>
          <p:nvPr>
            <p:ph type="pic" idx="3"/>
          </p:nvPr>
        </p:nvPicPr>
        <p:blipFill>
          <a:blip r:embed="rId3"/>
          <a:srcRect l="16034" r="16034"/>
          <a:stretch>
            <a:fillRect/>
          </a:stretch>
        </p:blipFill>
        <p:spPr/>
      </p:pic>
    </p:spTree>
    <p:extLst>
      <p:ext uri="{BB962C8B-B14F-4D97-AF65-F5344CB8AC3E}">
        <p14:creationId xmlns:p14="http://schemas.microsoft.com/office/powerpoint/2010/main" val="6781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2" name="Google Shape;862;p30"/>
          <p:cNvSpPr txBox="1">
            <a:spLocks noGrp="1"/>
          </p:cNvSpPr>
          <p:nvPr>
            <p:ph type="title"/>
          </p:nvPr>
        </p:nvSpPr>
        <p:spPr>
          <a:xfrm>
            <a:off x="367730" y="564946"/>
            <a:ext cx="7704000" cy="6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ahnschrift SemiCondensed" panose="020B0502040204020203" pitchFamily="34" charset="0"/>
              </a:rPr>
              <a:t>Tổng quan về báo cáo</a:t>
            </a:r>
            <a:endParaRPr dirty="0">
              <a:latin typeface="Bahnschrift SemiCondensed" panose="020B0502040204020203" pitchFamily="34" charset="0"/>
            </a:endParaRPr>
          </a:p>
        </p:txBody>
      </p:sp>
      <p:graphicFrame>
        <p:nvGraphicFramePr>
          <p:cNvPr id="863" name="Google Shape;863;p30"/>
          <p:cNvGraphicFramePr/>
          <p:nvPr>
            <p:extLst>
              <p:ext uri="{D42A27DB-BD31-4B8C-83A1-F6EECF244321}">
                <p14:modId xmlns:p14="http://schemas.microsoft.com/office/powerpoint/2010/main" val="1112869934"/>
              </p:ext>
            </p:extLst>
          </p:nvPr>
        </p:nvGraphicFramePr>
        <p:xfrm>
          <a:off x="914872" y="1870749"/>
          <a:ext cx="7494610" cy="2124128"/>
        </p:xfrm>
        <a:graphic>
          <a:graphicData uri="http://schemas.openxmlformats.org/drawingml/2006/table">
            <a:tbl>
              <a:tblPr>
                <a:noFill/>
                <a:tableStyleId>{030CAE05-28AA-497A-AD7D-BE386F30C84C}</a:tableStyleId>
              </a:tblPr>
              <a:tblGrid>
                <a:gridCol w="2377403">
                  <a:extLst>
                    <a:ext uri="{9D8B030D-6E8A-4147-A177-3AD203B41FA5}">
                      <a16:colId xmlns:a16="http://schemas.microsoft.com/office/drawing/2014/main" val="20000"/>
                    </a:ext>
                  </a:extLst>
                </a:gridCol>
                <a:gridCol w="5117207">
                  <a:extLst>
                    <a:ext uri="{9D8B030D-6E8A-4147-A177-3AD203B41FA5}">
                      <a16:colId xmlns:a16="http://schemas.microsoft.com/office/drawing/2014/main" val="20001"/>
                    </a:ext>
                  </a:extLst>
                </a:gridCol>
              </a:tblGrid>
              <a:tr h="531032">
                <a:tc>
                  <a:txBody>
                    <a:bodyPr/>
                    <a:lstStyle/>
                    <a:p>
                      <a:pPr marL="0" lvl="0" indent="0" algn="l" rtl="0">
                        <a:spcBef>
                          <a:spcPts val="0"/>
                        </a:spcBef>
                        <a:spcAft>
                          <a:spcPts val="0"/>
                        </a:spcAft>
                        <a:buNone/>
                      </a:pPr>
                      <a:r>
                        <a:rPr lang="en" sz="1600" b="1" u="sng" dirty="0">
                          <a:solidFill>
                            <a:schemeClr val="hlink"/>
                          </a:solidFill>
                          <a:latin typeface="Bahnschrift SemiCondensed" panose="020B0502040204020203" pitchFamily="34" charset="0"/>
                          <a:ea typeface="Forum"/>
                          <a:cs typeface="Forum"/>
                          <a:sym typeface="Forum"/>
                        </a:rPr>
                        <a:t>Phần 1</a:t>
                      </a:r>
                      <a:endParaRPr sz="1600" b="1" dirty="0">
                        <a:solidFill>
                          <a:schemeClr val="dk1"/>
                        </a:solidFill>
                        <a:latin typeface="Bahnschrift SemiCondensed" panose="020B0502040204020203" pitchFamily="34" charset="0"/>
                        <a:ea typeface="Forum"/>
                        <a:cs typeface="Forum"/>
                        <a:sym typeface="For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600" dirty="0">
                          <a:solidFill>
                            <a:schemeClr val="dk1"/>
                          </a:solidFill>
                          <a:latin typeface="Bahnschrift SemiCondensed" panose="020B0502040204020203" pitchFamily="34" charset="0"/>
                          <a:ea typeface="Alegreya Sans"/>
                          <a:cs typeface="Alegreya Sans"/>
                          <a:sym typeface="Alegreya Sans"/>
                        </a:rPr>
                        <a:t>Lý do chọn đề tài</a:t>
                      </a:r>
                      <a:endParaRPr sz="1600" dirty="0">
                        <a:solidFill>
                          <a:schemeClr val="dk1"/>
                        </a:solidFill>
                        <a:latin typeface="Bahnschrift SemiCondensed" panose="020B0502040204020203" pitchFamily="34" charset="0"/>
                        <a:ea typeface="Alegreya Sans"/>
                        <a:cs typeface="Alegreya Sans"/>
                        <a:sym typeface="Alegreya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531032">
                <a:tc>
                  <a:txBody>
                    <a:bodyPr/>
                    <a:lstStyle/>
                    <a:p>
                      <a:pPr marL="0" lvl="0" indent="0" algn="l" rtl="0">
                        <a:spcBef>
                          <a:spcPts val="0"/>
                        </a:spcBef>
                        <a:spcAft>
                          <a:spcPts val="0"/>
                        </a:spcAft>
                        <a:buNone/>
                      </a:pPr>
                      <a:r>
                        <a:rPr lang="en" sz="1600" b="1" u="sng" dirty="0">
                          <a:solidFill>
                            <a:schemeClr val="dk1"/>
                          </a:solidFill>
                          <a:latin typeface="Bahnschrift SemiCondensed" panose="020B0502040204020203" pitchFamily="34" charset="0"/>
                          <a:ea typeface="Forum"/>
                          <a:cs typeface="Forum"/>
                          <a:sym typeface="Forum"/>
                        </a:rPr>
                        <a:t>Phần 2</a:t>
                      </a:r>
                      <a:endParaRPr sz="1600" b="1" dirty="0">
                        <a:solidFill>
                          <a:schemeClr val="dk1"/>
                        </a:solidFill>
                        <a:latin typeface="Bahnschrift SemiCondensed" panose="020B0502040204020203" pitchFamily="34" charset="0"/>
                        <a:ea typeface="Forum"/>
                        <a:cs typeface="Forum"/>
                        <a:sym typeface="For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0"/>
                        </a:spcAft>
                        <a:buNone/>
                      </a:pPr>
                      <a:r>
                        <a:rPr lang="en" sz="1600" dirty="0">
                          <a:solidFill>
                            <a:schemeClr val="dk1"/>
                          </a:solidFill>
                          <a:latin typeface="Bahnschrift SemiCondensed" panose="020B0502040204020203" pitchFamily="34" charset="0"/>
                          <a:ea typeface="Alegreya Sans"/>
                          <a:cs typeface="Alegreya Sans"/>
                          <a:sym typeface="Alegreya Sans"/>
                        </a:rPr>
                        <a:t>Giới thiệu nền tảng  phát triển website</a:t>
                      </a:r>
                      <a:endParaRPr sz="1600" dirty="0">
                        <a:solidFill>
                          <a:schemeClr val="dk1"/>
                        </a:solidFill>
                        <a:latin typeface="Bahnschrift SemiCondensed" panose="020B0502040204020203" pitchFamily="34" charset="0"/>
                        <a:ea typeface="Alegreya Sans"/>
                        <a:cs typeface="Alegreya Sans"/>
                        <a:sym typeface="Alegreya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531032">
                <a:tc>
                  <a:txBody>
                    <a:bodyPr/>
                    <a:lstStyle/>
                    <a:p>
                      <a:pPr marL="0" lvl="0" indent="0" algn="l" rtl="0">
                        <a:spcBef>
                          <a:spcPts val="0"/>
                        </a:spcBef>
                        <a:spcAft>
                          <a:spcPts val="0"/>
                        </a:spcAft>
                        <a:buNone/>
                      </a:pPr>
                      <a:r>
                        <a:rPr lang="en" sz="1600" b="1" u="sng" dirty="0">
                          <a:solidFill>
                            <a:schemeClr val="dk1"/>
                          </a:solidFill>
                          <a:latin typeface="Bahnschrift SemiCondensed" panose="020B0502040204020203" pitchFamily="34" charset="0"/>
                          <a:ea typeface="Forum"/>
                          <a:cs typeface="Forum"/>
                          <a:sym typeface="Forum"/>
                        </a:rPr>
                        <a:t>Phần 3</a:t>
                      </a:r>
                      <a:endParaRPr sz="1600" b="1" dirty="0">
                        <a:solidFill>
                          <a:schemeClr val="dk1"/>
                        </a:solidFill>
                        <a:latin typeface="Bahnschrift SemiCondensed" panose="020B0502040204020203" pitchFamily="34" charset="0"/>
                        <a:ea typeface="Forum"/>
                        <a:cs typeface="Forum"/>
                        <a:sym typeface="For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600" dirty="0">
                          <a:solidFill>
                            <a:schemeClr val="dk1"/>
                          </a:solidFill>
                          <a:latin typeface="Bahnschrift SemiCondensed" panose="020B0502040204020203" pitchFamily="34" charset="0"/>
                          <a:ea typeface="Alegreya Sans"/>
                          <a:cs typeface="Alegreya Sans"/>
                          <a:sym typeface="Alegreya Sans"/>
                        </a:rPr>
                        <a:t>Giới thiệu kết quả đạt được</a:t>
                      </a:r>
                      <a:endParaRPr sz="1600" dirty="0">
                        <a:solidFill>
                          <a:schemeClr val="dk1"/>
                        </a:solidFill>
                        <a:latin typeface="Bahnschrift SemiCondensed" panose="020B0502040204020203" pitchFamily="34" charset="0"/>
                        <a:ea typeface="Alegreya Sans"/>
                        <a:cs typeface="Alegreya Sans"/>
                        <a:sym typeface="Alegreya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2"/>
                  </a:ext>
                </a:extLst>
              </a:tr>
              <a:tr h="531032">
                <a:tc>
                  <a:txBody>
                    <a:bodyPr/>
                    <a:lstStyle/>
                    <a:p>
                      <a:pPr marL="0" lvl="0" indent="0" algn="l" rtl="0">
                        <a:spcBef>
                          <a:spcPts val="0"/>
                        </a:spcBef>
                        <a:spcAft>
                          <a:spcPts val="0"/>
                        </a:spcAft>
                        <a:buNone/>
                      </a:pPr>
                      <a:r>
                        <a:rPr lang="en" sz="1600" b="1" u="sng" dirty="0">
                          <a:solidFill>
                            <a:schemeClr val="hlink"/>
                          </a:solidFill>
                          <a:latin typeface="Bahnschrift SemiCondensed" panose="020B0502040204020203" pitchFamily="34" charset="0"/>
                          <a:ea typeface="Forum"/>
                          <a:cs typeface="Forum"/>
                          <a:sym typeface="Forum"/>
                        </a:rPr>
                        <a:t>Phần 4</a:t>
                      </a:r>
                      <a:endParaRPr sz="1600" b="1" dirty="0">
                        <a:solidFill>
                          <a:schemeClr val="dk1"/>
                        </a:solidFill>
                        <a:latin typeface="Bahnschrift SemiCondensed" panose="020B0502040204020203" pitchFamily="34" charset="0"/>
                        <a:ea typeface="Forum"/>
                        <a:cs typeface="Forum"/>
                        <a:sym typeface="For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600" dirty="0">
                          <a:solidFill>
                            <a:schemeClr val="dk1"/>
                          </a:solidFill>
                          <a:latin typeface="Bahnschrift SemiCondensed" panose="020B0502040204020203" pitchFamily="34" charset="0"/>
                          <a:ea typeface="Alegreya Sans"/>
                          <a:cs typeface="Alegreya Sans"/>
                          <a:sym typeface="Alegreya Sans"/>
                        </a:rPr>
                        <a:t>Kết luận</a:t>
                      </a:r>
                      <a:endParaRPr sz="1600" dirty="0">
                        <a:solidFill>
                          <a:schemeClr val="dk1"/>
                        </a:solidFill>
                        <a:latin typeface="Bahnschrift SemiCondensed" panose="020B0502040204020203" pitchFamily="34" charset="0"/>
                        <a:ea typeface="Alegreya Sans"/>
                        <a:cs typeface="Alegreya Sans"/>
                        <a:sym typeface="Alegreya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bl>
          </a:graphicData>
        </a:graphic>
      </p:graphicFrame>
    </p:spTree>
  </p:cSld>
  <p:clrMapOvr>
    <a:masterClrMapping/>
  </p:clrMapOvr>
  <p:transition spd="slow">
    <p:randomBar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sp>
        <p:nvSpPr>
          <p:cNvPr id="1029" name="Google Shape;1029;p43"/>
          <p:cNvSpPr txBox="1">
            <a:spLocks noGrp="1"/>
          </p:cNvSpPr>
          <p:nvPr>
            <p:ph type="title"/>
          </p:nvPr>
        </p:nvSpPr>
        <p:spPr>
          <a:xfrm>
            <a:off x="3319074" y="419725"/>
            <a:ext cx="1862916" cy="76771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b="1" dirty="0">
                <a:latin typeface="Bahnschrift SemiBold Condensed" panose="020B0502040204020203" pitchFamily="34" charset="0"/>
                <a:cs typeface="Amatic SC" panose="00000500000000000000" pitchFamily="2" charset="-79"/>
              </a:rPr>
              <a:t>Kết luận</a:t>
            </a:r>
            <a:endParaRPr sz="3600" b="1" dirty="0">
              <a:latin typeface="Bahnschrift SemiBold Condensed" panose="020B0502040204020203" pitchFamily="34" charset="0"/>
              <a:cs typeface="Amatic SC" panose="00000500000000000000" pitchFamily="2" charset="-79"/>
            </a:endParaRPr>
          </a:p>
        </p:txBody>
      </p:sp>
      <p:sp>
        <p:nvSpPr>
          <p:cNvPr id="1030" name="Google Shape;1030;p43"/>
          <p:cNvSpPr txBox="1">
            <a:spLocks noGrp="1"/>
          </p:cNvSpPr>
          <p:nvPr>
            <p:ph type="subTitle" idx="1"/>
          </p:nvPr>
        </p:nvSpPr>
        <p:spPr>
          <a:xfrm>
            <a:off x="1001212" y="1341801"/>
            <a:ext cx="6498640" cy="431100"/>
          </a:xfrm>
          <a:prstGeom prst="rect">
            <a:avLst/>
          </a:prstGeom>
        </p:spPr>
        <p:txBody>
          <a:bodyPr spcFirstLastPara="1" wrap="square" lIns="91425" tIns="91425" rIns="91425" bIns="91425" anchor="t" anchorCtr="0">
            <a:noAutofit/>
          </a:bodyPr>
          <a:lstStyle/>
          <a:p>
            <a:pPr algn="just">
              <a:buFont typeface="Wingdings" panose="05000000000000000000" pitchFamily="2" charset="2"/>
              <a:buChar char="§"/>
            </a:pPr>
            <a:r>
              <a:rPr lang="vi-VN" dirty="0"/>
              <a:t>Thiết kế và phát triển trang web bán quần áo là một bước đi chiến lược và thiết</a:t>
            </a:r>
            <a:r>
              <a:rPr lang="en-US" dirty="0"/>
              <a:t> </a:t>
            </a:r>
            <a:r>
              <a:rPr lang="vi-VN" dirty="0"/>
              <a:t>thực trong bối cảnh nhu cầu mua sắm trực tuyến ngày càng tăng.</a:t>
            </a:r>
            <a:endParaRPr lang="en-US" dirty="0"/>
          </a:p>
          <a:p>
            <a:pPr algn="just">
              <a:buFont typeface="Wingdings" panose="05000000000000000000" pitchFamily="2" charset="2"/>
              <a:buChar char="§"/>
            </a:pPr>
            <a:endParaRPr lang="vi-VN" dirty="0"/>
          </a:p>
          <a:p>
            <a:pPr algn="just">
              <a:buFont typeface="Wingdings" panose="05000000000000000000" pitchFamily="2" charset="2"/>
              <a:buChar char="§"/>
            </a:pPr>
            <a:r>
              <a:rPr lang="vi-VN" dirty="0"/>
              <a:t>Việc xây dựng nền tảng thương mại điện tử không chỉ giúp tối ưu hóa quy trình bán hàng, nâng cao trải nghiệm mua sắm mà còn mang lại sự tiện lợi cho khách hàng trong việc lựa chọn và đặt mua sản phẩm.</a:t>
            </a:r>
            <a:endParaRPr lang="en-US" dirty="0"/>
          </a:p>
          <a:p>
            <a:pPr algn="just">
              <a:buFont typeface="Wingdings" panose="05000000000000000000" pitchFamily="2" charset="2"/>
              <a:buChar char="§"/>
            </a:pPr>
            <a:endParaRPr lang="vi-VN" dirty="0"/>
          </a:p>
          <a:p>
            <a:pPr algn="just">
              <a:buFont typeface="Wingdings" panose="05000000000000000000" pitchFamily="2" charset="2"/>
              <a:buChar char="§"/>
            </a:pPr>
            <a:r>
              <a:rPr lang="vi-VN" dirty="0"/>
              <a:t>Quá trình phát triển website này đã giúp em tích lũy được nhiều kiến thức trong lập trình cũng như kinh nghiệm trong việc thiết kế và xây dựng một hệ thống bán hàng chuyên nghiệp, đáp ứng nhu cầu thực tế của thị trường.</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09"/>
        <p:cNvGrpSpPr/>
        <p:nvPr/>
      </p:nvGrpSpPr>
      <p:grpSpPr>
        <a:xfrm>
          <a:off x="0" y="0"/>
          <a:ext cx="0" cy="0"/>
          <a:chOff x="0" y="0"/>
          <a:chExt cx="0" cy="0"/>
        </a:xfrm>
      </p:grpSpPr>
      <p:sp>
        <p:nvSpPr>
          <p:cNvPr id="1110" name="Google Shape;1110;p48"/>
          <p:cNvSpPr txBox="1">
            <a:spLocks noGrp="1"/>
          </p:cNvSpPr>
          <p:nvPr>
            <p:ph type="title"/>
          </p:nvPr>
        </p:nvSpPr>
        <p:spPr>
          <a:xfrm>
            <a:off x="3915075" y="704812"/>
            <a:ext cx="4284450" cy="117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Thanks for watching!</a:t>
            </a:r>
            <a:endParaRPr sz="3600" dirty="0"/>
          </a:p>
        </p:txBody>
      </p:sp>
      <p:sp>
        <p:nvSpPr>
          <p:cNvPr id="1111" name="Google Shape;1111;p48"/>
          <p:cNvSpPr txBox="1">
            <a:spLocks noGrp="1"/>
          </p:cNvSpPr>
          <p:nvPr>
            <p:ph type="subTitle" idx="1"/>
          </p:nvPr>
        </p:nvSpPr>
        <p:spPr>
          <a:xfrm>
            <a:off x="4288050" y="1731325"/>
            <a:ext cx="3538500" cy="112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latin typeface="Forum"/>
                <a:ea typeface="Forum"/>
                <a:cs typeface="Forum"/>
                <a:sym typeface="Forum"/>
              </a:rPr>
              <a:t>Do you have any questions?</a:t>
            </a:r>
            <a:endParaRPr sz="2000" dirty="0">
              <a:latin typeface="Forum"/>
              <a:ea typeface="Forum"/>
              <a:cs typeface="Forum"/>
              <a:sym typeface="Forum"/>
            </a:endParaRPr>
          </a:p>
        </p:txBody>
      </p:sp>
      <p:sp>
        <p:nvSpPr>
          <p:cNvPr id="1112" name="Google Shape;1112;p48"/>
          <p:cNvSpPr txBox="1"/>
          <p:nvPr/>
        </p:nvSpPr>
        <p:spPr>
          <a:xfrm>
            <a:off x="4288050" y="4203375"/>
            <a:ext cx="3538500" cy="33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Alegreya Sans"/>
                <a:ea typeface="Alegreya Sans"/>
                <a:cs typeface="Alegreya Sans"/>
                <a:sym typeface="Alegreya Sans"/>
              </a:rPr>
              <a:t>Please keep this slide for attribution</a:t>
            </a:r>
            <a:endParaRPr sz="1000">
              <a:solidFill>
                <a:schemeClr val="dk1"/>
              </a:solidFill>
              <a:latin typeface="Alegreya Sans"/>
              <a:ea typeface="Alegreya Sans"/>
              <a:cs typeface="Alegreya Sans"/>
              <a:sym typeface="Alegreya Sans"/>
            </a:endParaRPr>
          </a:p>
        </p:txBody>
      </p:sp>
      <p:sp>
        <p:nvSpPr>
          <p:cNvPr id="2" name="Rectangle 1">
            <a:extLst>
              <a:ext uri="{FF2B5EF4-FFF2-40B4-BE49-F238E27FC236}">
                <a16:creationId xmlns:a16="http://schemas.microsoft.com/office/drawing/2014/main" id="{653AD298-6A19-46BF-9EA4-54D8D7BF92CA}"/>
              </a:ext>
            </a:extLst>
          </p:cNvPr>
          <p:cNvSpPr/>
          <p:nvPr/>
        </p:nvSpPr>
        <p:spPr>
          <a:xfrm>
            <a:off x="4336660" y="3515193"/>
            <a:ext cx="3327816" cy="1026882"/>
          </a:xfrm>
          <a:prstGeom prst="rect">
            <a:avLst/>
          </a:prstGeom>
          <a:solidFill>
            <a:srgbClr val="F6F0EB"/>
          </a:solidFill>
          <a:ln>
            <a:solidFill>
              <a:srgbClr val="F6F0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86FFDB97-FDAB-60A3-F158-C827152542C9}"/>
              </a:ext>
            </a:extLst>
          </p:cNvPr>
          <p:cNvPicPr>
            <a:picLocks noGrp="1" noChangeAspect="1"/>
          </p:cNvPicPr>
          <p:nvPr>
            <p:ph type="pic" idx="2"/>
          </p:nvPr>
        </p:nvPicPr>
        <p:blipFill>
          <a:blip r:embed="rId3"/>
          <a:srcRect l="30471" r="30471"/>
          <a:stretch>
            <a:fillRect/>
          </a:stretch>
        </p:blipFill>
        <p:spPr/>
      </p:pic>
    </p:spTree>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8" name="Google Shape;888;p32"/>
          <p:cNvSpPr txBox="1">
            <a:spLocks noGrp="1"/>
          </p:cNvSpPr>
          <p:nvPr>
            <p:ph type="title"/>
          </p:nvPr>
        </p:nvSpPr>
        <p:spPr>
          <a:xfrm>
            <a:off x="3856876" y="3027405"/>
            <a:ext cx="4653136" cy="95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4400" b="1" dirty="0">
                <a:latin typeface="Bahnschrift SemiCondensed" panose="020B0502040204020203" pitchFamily="34" charset="0"/>
                <a:cs typeface="Amatic SC" panose="00000500000000000000" pitchFamily="2" charset="-79"/>
              </a:rPr>
              <a:t>Lý do chọn đề tài</a:t>
            </a:r>
            <a:endParaRPr sz="4400" b="1" dirty="0">
              <a:latin typeface="Bahnschrift SemiCondensed" panose="020B0502040204020203" pitchFamily="34" charset="0"/>
              <a:cs typeface="Amatic SC" panose="00000500000000000000" pitchFamily="2" charset="-79"/>
            </a:endParaRPr>
          </a:p>
        </p:txBody>
      </p:sp>
      <p:sp>
        <p:nvSpPr>
          <p:cNvPr id="889" name="Google Shape;889;p32"/>
          <p:cNvSpPr txBox="1">
            <a:spLocks noGrp="1"/>
          </p:cNvSpPr>
          <p:nvPr>
            <p:ph type="title" idx="2"/>
          </p:nvPr>
        </p:nvSpPr>
        <p:spPr>
          <a:xfrm>
            <a:off x="6154486" y="1856815"/>
            <a:ext cx="831165"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latin typeface="Bahnschrift SemiCondensed" panose="020B0502040204020203" pitchFamily="34" charset="0"/>
                <a:cs typeface="Amatic SC" panose="00000500000000000000" pitchFamily="2" charset="-79"/>
              </a:rPr>
              <a:t>01</a:t>
            </a:r>
            <a:endParaRPr b="1" dirty="0">
              <a:latin typeface="Bahnschrift SemiCondensed" panose="020B0502040204020203" pitchFamily="34" charset="0"/>
              <a:cs typeface="Amatic SC" panose="00000500000000000000" pitchFamily="2" charset="-79"/>
            </a:endParaRPr>
          </a:p>
        </p:txBody>
      </p:sp>
      <p:pic>
        <p:nvPicPr>
          <p:cNvPr id="5" name="Picture Placeholder 4">
            <a:extLst>
              <a:ext uri="{FF2B5EF4-FFF2-40B4-BE49-F238E27FC236}">
                <a16:creationId xmlns:a16="http://schemas.microsoft.com/office/drawing/2014/main" id="{125D04E8-AD77-4198-4E12-ABBAEFE566FD}"/>
              </a:ext>
            </a:extLst>
          </p:cNvPr>
          <p:cNvPicPr>
            <a:picLocks noGrp="1" noChangeAspect="1"/>
          </p:cNvPicPr>
          <p:nvPr>
            <p:ph type="pic" idx="3"/>
          </p:nvPr>
        </p:nvPicPr>
        <p:blipFill>
          <a:blip r:embed="rId3"/>
          <a:srcRect l="16034" r="16034"/>
          <a:stretch>
            <a:fillRect/>
          </a:stretch>
        </p:blipFill>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31"/>
          <p:cNvSpPr txBox="1">
            <a:spLocks noGrp="1"/>
          </p:cNvSpPr>
          <p:nvPr>
            <p:ph type="title"/>
          </p:nvPr>
        </p:nvSpPr>
        <p:spPr>
          <a:xfrm>
            <a:off x="2683952" y="140395"/>
            <a:ext cx="3289849" cy="64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Alegreya Sans" panose="020B0604020202020204" charset="0"/>
                <a:cs typeface="Amatic SC" panose="00000500000000000000" pitchFamily="2" charset="-79"/>
              </a:rPr>
              <a:t>Lý do chọn đề tài</a:t>
            </a:r>
            <a:endParaRPr b="1" dirty="0">
              <a:latin typeface="Alegreya Sans" panose="020B0604020202020204" charset="0"/>
              <a:cs typeface="Amatic SC" panose="00000500000000000000" pitchFamily="2" charset="-79"/>
            </a:endParaRPr>
          </a:p>
        </p:txBody>
      </p:sp>
      <p:sp>
        <p:nvSpPr>
          <p:cNvPr id="871" name="Google Shape;871;p31"/>
          <p:cNvSpPr txBox="1">
            <a:spLocks noGrp="1"/>
          </p:cNvSpPr>
          <p:nvPr>
            <p:ph type="title" idx="2"/>
          </p:nvPr>
        </p:nvSpPr>
        <p:spPr>
          <a:xfrm>
            <a:off x="1613729" y="1349940"/>
            <a:ext cx="7641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72" name="Google Shape;872;p31"/>
          <p:cNvSpPr txBox="1">
            <a:spLocks noGrp="1"/>
          </p:cNvSpPr>
          <p:nvPr>
            <p:ph type="title" idx="3"/>
          </p:nvPr>
        </p:nvSpPr>
        <p:spPr>
          <a:xfrm>
            <a:off x="1613728" y="3076213"/>
            <a:ext cx="7641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873" name="Google Shape;873;p31"/>
          <p:cNvSpPr txBox="1">
            <a:spLocks noGrp="1"/>
          </p:cNvSpPr>
          <p:nvPr>
            <p:ph type="title" idx="4"/>
          </p:nvPr>
        </p:nvSpPr>
        <p:spPr>
          <a:xfrm>
            <a:off x="5973801" y="1349940"/>
            <a:ext cx="7641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75" name="Google Shape;875;p31"/>
          <p:cNvSpPr txBox="1">
            <a:spLocks noGrp="1"/>
          </p:cNvSpPr>
          <p:nvPr>
            <p:ph type="title" idx="6"/>
          </p:nvPr>
        </p:nvSpPr>
        <p:spPr>
          <a:xfrm>
            <a:off x="6002074" y="3102045"/>
            <a:ext cx="7641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877" name="Google Shape;877;p31"/>
          <p:cNvSpPr txBox="1">
            <a:spLocks noGrp="1"/>
          </p:cNvSpPr>
          <p:nvPr>
            <p:ph type="subTitle" idx="1"/>
          </p:nvPr>
        </p:nvSpPr>
        <p:spPr>
          <a:xfrm>
            <a:off x="564454" y="1948869"/>
            <a:ext cx="2862649" cy="49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Xu hướng thương mại điện tử </a:t>
            </a:r>
            <a:r>
              <a:rPr lang="en-US" dirty="0" err="1"/>
              <a:t>phát</a:t>
            </a:r>
            <a:r>
              <a:rPr lang="en-US" dirty="0"/>
              <a:t> </a:t>
            </a:r>
            <a:r>
              <a:rPr lang="en-US" dirty="0" err="1"/>
              <a:t>triển</a:t>
            </a:r>
            <a:r>
              <a:rPr lang="vi-VN" dirty="0"/>
              <a:t> mạnh mẽ</a:t>
            </a:r>
          </a:p>
        </p:txBody>
      </p:sp>
      <p:sp>
        <p:nvSpPr>
          <p:cNvPr id="878" name="Google Shape;878;p31"/>
          <p:cNvSpPr txBox="1">
            <a:spLocks noGrp="1"/>
          </p:cNvSpPr>
          <p:nvPr>
            <p:ph type="subTitle" idx="8"/>
          </p:nvPr>
        </p:nvSpPr>
        <p:spPr>
          <a:xfrm>
            <a:off x="4980767" y="1970365"/>
            <a:ext cx="2750167" cy="493800"/>
          </a:xfrm>
          <a:prstGeom prst="rect">
            <a:avLst/>
          </a:prstGeom>
        </p:spPr>
        <p:txBody>
          <a:bodyPr spcFirstLastPara="1" wrap="square" lIns="91425" tIns="91425" rIns="91425" bIns="91425" anchor="t" anchorCtr="0">
            <a:noAutofit/>
          </a:bodyPr>
          <a:lstStyle/>
          <a:p>
            <a:pPr marL="0" indent="0" algn="ctr"/>
            <a:r>
              <a:rPr lang="vi-VN" dirty="0"/>
              <a:t>Tối ưu hoá trải nghiệm </a:t>
            </a:r>
            <a:r>
              <a:rPr lang="en-US" dirty="0" err="1"/>
              <a:t>dịch</a:t>
            </a:r>
            <a:r>
              <a:rPr lang="en-US" dirty="0"/>
              <a:t> </a:t>
            </a:r>
            <a:r>
              <a:rPr lang="en-US" dirty="0" err="1"/>
              <a:t>vụ</a:t>
            </a:r>
            <a:r>
              <a:rPr lang="en-US" dirty="0"/>
              <a:t> </a:t>
            </a:r>
            <a:r>
              <a:rPr lang="en-US" dirty="0" err="1"/>
              <a:t>cho</a:t>
            </a:r>
            <a:r>
              <a:rPr lang="en-US" dirty="0"/>
              <a:t> </a:t>
            </a:r>
            <a:r>
              <a:rPr lang="en-US" dirty="0" err="1"/>
              <a:t>khách</a:t>
            </a:r>
            <a:r>
              <a:rPr lang="en-US" dirty="0"/>
              <a:t> </a:t>
            </a:r>
            <a:r>
              <a:rPr lang="en-US" dirty="0" err="1"/>
              <a:t>hàng</a:t>
            </a:r>
            <a:endParaRPr lang="vi-VN" dirty="0"/>
          </a:p>
          <a:p>
            <a:pPr marL="0" lvl="0" indent="0" algn="ctr" rtl="0">
              <a:spcBef>
                <a:spcPts val="0"/>
              </a:spcBef>
              <a:spcAft>
                <a:spcPts val="0"/>
              </a:spcAft>
              <a:buNone/>
            </a:pPr>
            <a:endParaRPr dirty="0"/>
          </a:p>
        </p:txBody>
      </p:sp>
      <p:sp>
        <p:nvSpPr>
          <p:cNvPr id="879" name="Google Shape;879;p31"/>
          <p:cNvSpPr txBox="1">
            <a:spLocks noGrp="1"/>
          </p:cNvSpPr>
          <p:nvPr>
            <p:ph type="subTitle" idx="9"/>
          </p:nvPr>
        </p:nvSpPr>
        <p:spPr>
          <a:xfrm>
            <a:off x="5185474" y="3815824"/>
            <a:ext cx="2397300" cy="49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Tối ưu chi phí và hiệu quả kinh doanh</a:t>
            </a:r>
          </a:p>
        </p:txBody>
      </p:sp>
      <p:sp>
        <p:nvSpPr>
          <p:cNvPr id="880" name="Google Shape;880;p31"/>
          <p:cNvSpPr txBox="1">
            <a:spLocks noGrp="1"/>
          </p:cNvSpPr>
          <p:nvPr>
            <p:ph type="subTitle" idx="13"/>
          </p:nvPr>
        </p:nvSpPr>
        <p:spPr>
          <a:xfrm>
            <a:off x="564454" y="3663557"/>
            <a:ext cx="2765214" cy="49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Khả năng </a:t>
            </a:r>
            <a:r>
              <a:rPr lang="en-US" dirty="0" err="1"/>
              <a:t>giới</a:t>
            </a:r>
            <a:r>
              <a:rPr lang="en-US" dirty="0"/>
              <a:t> </a:t>
            </a:r>
            <a:r>
              <a:rPr lang="en-US" dirty="0" err="1"/>
              <a:t>thiệu</a:t>
            </a:r>
            <a:r>
              <a:rPr lang="en-US" dirty="0"/>
              <a:t> </a:t>
            </a:r>
            <a:r>
              <a:rPr lang="en-US" dirty="0" err="1"/>
              <a:t>dịch</a:t>
            </a:r>
            <a:r>
              <a:rPr lang="en-US" dirty="0"/>
              <a:t> </a:t>
            </a:r>
            <a:r>
              <a:rPr lang="en-US" dirty="0" err="1"/>
              <a:t>vụ</a:t>
            </a:r>
            <a:r>
              <a:rPr lang="en-US" dirty="0"/>
              <a:t> </a:t>
            </a:r>
            <a:r>
              <a:rPr lang="en-US" dirty="0" err="1"/>
              <a:t>đến</a:t>
            </a:r>
            <a:r>
              <a:rPr lang="en-US" dirty="0"/>
              <a:t> </a:t>
            </a:r>
            <a:r>
              <a:rPr lang="en-US" dirty="0" err="1"/>
              <a:t>với</a:t>
            </a:r>
            <a:r>
              <a:rPr lang="en-US" dirty="0"/>
              <a:t> </a:t>
            </a:r>
            <a:r>
              <a:rPr lang="en-US" dirty="0" err="1"/>
              <a:t>khách</a:t>
            </a:r>
            <a:r>
              <a:rPr lang="en-US" dirty="0"/>
              <a:t> </a:t>
            </a:r>
            <a:r>
              <a:rPr lang="en-US" dirty="0" err="1"/>
              <a:t>hàng</a:t>
            </a:r>
            <a:r>
              <a:rPr lang="en-US" dirty="0"/>
              <a:t> </a:t>
            </a:r>
            <a:r>
              <a:rPr lang="en-US" dirty="0" err="1"/>
              <a:t>hiệu</a:t>
            </a:r>
            <a:r>
              <a:rPr lang="en-US" dirty="0"/>
              <a:t> </a:t>
            </a:r>
            <a:r>
              <a:rPr lang="en-US" dirty="0" err="1"/>
              <a:t>quả</a:t>
            </a:r>
            <a:r>
              <a:rPr lang="en-US" dirty="0"/>
              <a:t> </a:t>
            </a:r>
            <a:endParaRPr lang="vi-VN" dirty="0"/>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31"/>
          <p:cNvSpPr txBox="1">
            <a:spLocks noGrp="1"/>
          </p:cNvSpPr>
          <p:nvPr>
            <p:ph type="title"/>
          </p:nvPr>
        </p:nvSpPr>
        <p:spPr>
          <a:xfrm>
            <a:off x="2826137" y="148450"/>
            <a:ext cx="3169928" cy="64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Alegreya Sans" panose="020B0604020202020204" charset="0"/>
                <a:cs typeface="Amatic SC" panose="00000500000000000000" pitchFamily="2" charset="-79"/>
              </a:rPr>
              <a:t>Lý do chọn đề tài</a:t>
            </a:r>
            <a:endParaRPr b="1" dirty="0">
              <a:latin typeface="Alegreya Sans" panose="020B0604020202020204" charset="0"/>
              <a:cs typeface="Amatic SC" panose="00000500000000000000" pitchFamily="2" charset="-79"/>
            </a:endParaRPr>
          </a:p>
        </p:txBody>
      </p:sp>
      <p:sp>
        <p:nvSpPr>
          <p:cNvPr id="871" name="Google Shape;871;p31"/>
          <p:cNvSpPr txBox="1">
            <a:spLocks noGrp="1"/>
          </p:cNvSpPr>
          <p:nvPr>
            <p:ph type="title" idx="2"/>
          </p:nvPr>
        </p:nvSpPr>
        <p:spPr>
          <a:xfrm>
            <a:off x="1613729" y="1349940"/>
            <a:ext cx="7641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877" name="Google Shape;877;p31"/>
          <p:cNvSpPr txBox="1">
            <a:spLocks noGrp="1"/>
          </p:cNvSpPr>
          <p:nvPr>
            <p:ph type="subTitle" idx="1"/>
          </p:nvPr>
        </p:nvSpPr>
        <p:spPr>
          <a:xfrm>
            <a:off x="639405" y="1970365"/>
            <a:ext cx="2862649" cy="49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Phát</a:t>
            </a:r>
            <a:r>
              <a:rPr lang="en-US" dirty="0"/>
              <a:t> </a:t>
            </a:r>
            <a:r>
              <a:rPr lang="en-US" dirty="0" err="1"/>
              <a:t>triển</a:t>
            </a:r>
            <a:r>
              <a:rPr lang="en-US" dirty="0"/>
              <a:t> </a:t>
            </a:r>
            <a:r>
              <a:rPr lang="en-US" dirty="0" err="1"/>
              <a:t>kĩ</a:t>
            </a:r>
            <a:r>
              <a:rPr lang="en-US" dirty="0"/>
              <a:t> </a:t>
            </a:r>
            <a:r>
              <a:rPr lang="en-US" dirty="0" err="1"/>
              <a:t>năng</a:t>
            </a:r>
            <a:r>
              <a:rPr lang="en-US" dirty="0"/>
              <a:t> </a:t>
            </a:r>
            <a:r>
              <a:rPr lang="en-US" dirty="0" err="1"/>
              <a:t>chuyên</a:t>
            </a:r>
            <a:r>
              <a:rPr lang="en-US" dirty="0"/>
              <a:t> </a:t>
            </a:r>
            <a:r>
              <a:rPr lang="en-US" dirty="0" err="1"/>
              <a:t>môn</a:t>
            </a:r>
            <a:r>
              <a:rPr lang="en-US" dirty="0"/>
              <a:t> </a:t>
            </a:r>
            <a:r>
              <a:rPr lang="en-US" dirty="0" err="1"/>
              <a:t>của</a:t>
            </a:r>
            <a:r>
              <a:rPr lang="en-US" dirty="0"/>
              <a:t> </a:t>
            </a:r>
            <a:r>
              <a:rPr lang="en-US" dirty="0" err="1"/>
              <a:t>bản</a:t>
            </a:r>
            <a:r>
              <a:rPr lang="en-US" dirty="0"/>
              <a:t> </a:t>
            </a:r>
            <a:r>
              <a:rPr lang="en-US" dirty="0" err="1"/>
              <a:t>thân</a:t>
            </a:r>
            <a:endParaRPr lang="vi-VN" dirty="0"/>
          </a:p>
        </p:txBody>
      </p:sp>
      <p:sp>
        <p:nvSpPr>
          <p:cNvPr id="878" name="Google Shape;878;p31"/>
          <p:cNvSpPr txBox="1">
            <a:spLocks noGrp="1"/>
          </p:cNvSpPr>
          <p:nvPr>
            <p:ph type="subTitle" idx="8"/>
          </p:nvPr>
        </p:nvSpPr>
        <p:spPr>
          <a:xfrm>
            <a:off x="5462630" y="2077950"/>
            <a:ext cx="2750167" cy="493800"/>
          </a:xfrm>
          <a:prstGeom prst="rect">
            <a:avLst/>
          </a:prstGeom>
        </p:spPr>
        <p:txBody>
          <a:bodyPr spcFirstLastPara="1" wrap="square" lIns="91425" tIns="91425" rIns="91425" bIns="91425" anchor="t" anchorCtr="0">
            <a:noAutofit/>
          </a:bodyPr>
          <a:lstStyle/>
          <a:p>
            <a:pPr marL="0" indent="0" algn="ctr"/>
            <a:r>
              <a:rPr lang="en-US" dirty="0" err="1"/>
              <a:t>Tích</a:t>
            </a:r>
            <a:r>
              <a:rPr lang="en-US" dirty="0"/>
              <a:t> </a:t>
            </a:r>
            <a:r>
              <a:rPr lang="en-US" dirty="0" err="1"/>
              <a:t>lũy</a:t>
            </a:r>
            <a:r>
              <a:rPr lang="en-US" dirty="0"/>
              <a:t> </a:t>
            </a:r>
            <a:r>
              <a:rPr lang="en-US" dirty="0" err="1"/>
              <a:t>kinh</a:t>
            </a:r>
            <a:r>
              <a:rPr lang="en-US" dirty="0"/>
              <a:t> </a:t>
            </a:r>
            <a:r>
              <a:rPr lang="en-US" dirty="0" err="1"/>
              <a:t>nghiệm</a:t>
            </a:r>
            <a:r>
              <a:rPr lang="en-US" dirty="0"/>
              <a:t> </a:t>
            </a:r>
            <a:r>
              <a:rPr lang="en-US" dirty="0" err="1"/>
              <a:t>thực</a:t>
            </a:r>
            <a:r>
              <a:rPr lang="en-US" dirty="0"/>
              <a:t> </a:t>
            </a:r>
            <a:r>
              <a:rPr lang="en-US" dirty="0" err="1"/>
              <a:t>tế</a:t>
            </a:r>
            <a:endParaRPr lang="vi-VN" dirty="0"/>
          </a:p>
          <a:p>
            <a:pPr marL="0" lvl="0" indent="0" algn="ctr" rtl="0">
              <a:spcBef>
                <a:spcPts val="0"/>
              </a:spcBef>
              <a:spcAft>
                <a:spcPts val="0"/>
              </a:spcAft>
              <a:buNone/>
            </a:pPr>
            <a:endParaRPr dirty="0"/>
          </a:p>
        </p:txBody>
      </p:sp>
      <p:sp>
        <p:nvSpPr>
          <p:cNvPr id="5" name="Title 4">
            <a:extLst>
              <a:ext uri="{FF2B5EF4-FFF2-40B4-BE49-F238E27FC236}">
                <a16:creationId xmlns:a16="http://schemas.microsoft.com/office/drawing/2014/main" id="{49F70183-7C28-4B31-A02D-F07F7A2F55EA}"/>
              </a:ext>
            </a:extLst>
          </p:cNvPr>
          <p:cNvSpPr>
            <a:spLocks noGrp="1"/>
          </p:cNvSpPr>
          <p:nvPr>
            <p:ph type="title" idx="6"/>
          </p:nvPr>
        </p:nvSpPr>
        <p:spPr>
          <a:xfrm>
            <a:off x="6455664" y="1349940"/>
            <a:ext cx="764100" cy="447600"/>
          </a:xfrm>
        </p:spPr>
        <p:txBody>
          <a:bodyPr/>
          <a:lstStyle/>
          <a:p>
            <a:r>
              <a:rPr lang="en-US" dirty="0"/>
              <a:t>06</a:t>
            </a:r>
          </a:p>
        </p:txBody>
      </p:sp>
    </p:spTree>
    <p:extLst>
      <p:ext uri="{BB962C8B-B14F-4D97-AF65-F5344CB8AC3E}">
        <p14:creationId xmlns:p14="http://schemas.microsoft.com/office/powerpoint/2010/main" val="962387694"/>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8" name="Google Shape;888;p32"/>
          <p:cNvSpPr txBox="1">
            <a:spLocks noGrp="1"/>
          </p:cNvSpPr>
          <p:nvPr>
            <p:ph type="title"/>
          </p:nvPr>
        </p:nvSpPr>
        <p:spPr>
          <a:xfrm>
            <a:off x="4407108" y="2941544"/>
            <a:ext cx="4257206" cy="95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latin typeface="Bahnschrift SemiCondensed" panose="020B0502040204020203" pitchFamily="34" charset="0"/>
                <a:cs typeface="Amatic SC" panose="00000500000000000000" pitchFamily="2" charset="-79"/>
              </a:rPr>
              <a:t>GIỚI THIỆU NỀN TẢNG PHÁT TRIỂN</a:t>
            </a:r>
            <a:endParaRPr sz="3600" b="1" dirty="0">
              <a:latin typeface="Bahnschrift SemiCondensed" panose="020B0502040204020203" pitchFamily="34" charset="0"/>
              <a:cs typeface="Amatic SC" panose="00000500000000000000" pitchFamily="2" charset="-79"/>
            </a:endParaRPr>
          </a:p>
        </p:txBody>
      </p:sp>
      <p:sp>
        <p:nvSpPr>
          <p:cNvPr id="889" name="Google Shape;889;p32"/>
          <p:cNvSpPr txBox="1">
            <a:spLocks noGrp="1"/>
          </p:cNvSpPr>
          <p:nvPr>
            <p:ph type="title" idx="2"/>
          </p:nvPr>
        </p:nvSpPr>
        <p:spPr>
          <a:xfrm>
            <a:off x="5966084" y="1659960"/>
            <a:ext cx="779489"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800" b="1" dirty="0">
                <a:latin typeface="Bahnschrift SemiCondensed" panose="020B0502040204020203" pitchFamily="34" charset="0"/>
                <a:cs typeface="Amatic SC" panose="00000500000000000000" pitchFamily="2" charset="-79"/>
              </a:rPr>
              <a:t>02</a:t>
            </a:r>
            <a:endParaRPr sz="4800" b="1" dirty="0">
              <a:latin typeface="Bahnschrift SemiCondensed" panose="020B0502040204020203" pitchFamily="34" charset="0"/>
              <a:cs typeface="Amatic SC" panose="00000500000000000000" pitchFamily="2" charset="-79"/>
            </a:endParaRPr>
          </a:p>
        </p:txBody>
      </p:sp>
      <p:pic>
        <p:nvPicPr>
          <p:cNvPr id="10" name="Picture Placeholder 9">
            <a:extLst>
              <a:ext uri="{FF2B5EF4-FFF2-40B4-BE49-F238E27FC236}">
                <a16:creationId xmlns:a16="http://schemas.microsoft.com/office/drawing/2014/main" id="{4544F8DD-ECDB-4C0F-A90C-5652F643FBE5}"/>
              </a:ext>
            </a:extLst>
          </p:cNvPr>
          <p:cNvPicPr>
            <a:picLocks noGrp="1" noChangeAspect="1"/>
          </p:cNvPicPr>
          <p:nvPr>
            <p:ph type="pic" idx="3"/>
          </p:nvPr>
        </p:nvPicPr>
        <p:blipFill>
          <a:blip r:embed="rId3"/>
          <a:srcRect t="1309" b="1309"/>
          <a:stretch>
            <a:fillRect/>
          </a:stretch>
        </p:blipFill>
        <p:spPr/>
      </p:pic>
    </p:spTree>
    <p:extLst>
      <p:ext uri="{BB962C8B-B14F-4D97-AF65-F5344CB8AC3E}">
        <p14:creationId xmlns:p14="http://schemas.microsoft.com/office/powerpoint/2010/main" val="223823133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7"/>
          <p:cNvSpPr txBox="1">
            <a:spLocks noGrp="1"/>
          </p:cNvSpPr>
          <p:nvPr>
            <p:ph type="title"/>
          </p:nvPr>
        </p:nvSpPr>
        <p:spPr>
          <a:xfrm>
            <a:off x="2598450" y="470062"/>
            <a:ext cx="3829985" cy="70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Bahnschrift SemiCondensed" panose="020B0502040204020203" pitchFamily="34" charset="0"/>
                <a:cs typeface="Amatic SC" panose="00000500000000000000" pitchFamily="2" charset="-79"/>
              </a:rPr>
              <a:t>GIỚI THIỆU NỀN TẢNG PHÁT TRIỂN</a:t>
            </a:r>
            <a:endParaRPr sz="2000" dirty="0">
              <a:latin typeface="Bahnschrift SemiCondensed" panose="020B0502040204020203" pitchFamily="34" charset="0"/>
            </a:endParaRPr>
          </a:p>
        </p:txBody>
      </p:sp>
      <p:sp>
        <p:nvSpPr>
          <p:cNvPr id="11" name="Google Shape;903;p34">
            <a:extLst>
              <a:ext uri="{FF2B5EF4-FFF2-40B4-BE49-F238E27FC236}">
                <a16:creationId xmlns:a16="http://schemas.microsoft.com/office/drawing/2014/main" id="{B68F75A5-A62B-4896-BBDE-AA275113BBDE}"/>
              </a:ext>
            </a:extLst>
          </p:cNvPr>
          <p:cNvSpPr txBox="1">
            <a:spLocks/>
          </p:cNvSpPr>
          <p:nvPr/>
        </p:nvSpPr>
        <p:spPr>
          <a:xfrm>
            <a:off x="30450" y="970950"/>
            <a:ext cx="2568000" cy="492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ctr">
              <a:buFont typeface="Wingdings" panose="05000000000000000000" pitchFamily="2" charset="2"/>
              <a:buChar char="q"/>
            </a:pPr>
            <a:r>
              <a:rPr lang="en-US" dirty="0"/>
              <a:t>Front-end</a:t>
            </a:r>
          </a:p>
        </p:txBody>
      </p:sp>
      <p:sp>
        <p:nvSpPr>
          <p:cNvPr id="12" name="Google Shape;904;p34">
            <a:extLst>
              <a:ext uri="{FF2B5EF4-FFF2-40B4-BE49-F238E27FC236}">
                <a16:creationId xmlns:a16="http://schemas.microsoft.com/office/drawing/2014/main" id="{05EB39B4-DC26-4A1B-BF5B-07CC29AC1C3B}"/>
              </a:ext>
            </a:extLst>
          </p:cNvPr>
          <p:cNvSpPr txBox="1">
            <a:spLocks/>
          </p:cNvSpPr>
          <p:nvPr/>
        </p:nvSpPr>
        <p:spPr>
          <a:xfrm>
            <a:off x="4503602" y="931762"/>
            <a:ext cx="2568000" cy="492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ctr">
              <a:buFont typeface="Wingdings" panose="05000000000000000000" pitchFamily="2" charset="2"/>
              <a:buChar char="q"/>
            </a:pPr>
            <a:r>
              <a:rPr lang="en-US" dirty="0"/>
              <a:t>Back-end</a:t>
            </a:r>
          </a:p>
        </p:txBody>
      </p:sp>
      <p:sp>
        <p:nvSpPr>
          <p:cNvPr id="13" name="Google Shape;905;p34">
            <a:extLst>
              <a:ext uri="{FF2B5EF4-FFF2-40B4-BE49-F238E27FC236}">
                <a16:creationId xmlns:a16="http://schemas.microsoft.com/office/drawing/2014/main" id="{834163CF-4A2C-4272-891D-6C6BF7C57856}"/>
              </a:ext>
            </a:extLst>
          </p:cNvPr>
          <p:cNvSpPr txBox="1">
            <a:spLocks/>
          </p:cNvSpPr>
          <p:nvPr/>
        </p:nvSpPr>
        <p:spPr>
          <a:xfrm>
            <a:off x="654879" y="1560986"/>
            <a:ext cx="2897789" cy="1108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1pPr>
            <a:lvl2pPr marL="914400" marR="0" lvl="1" indent="-304800" algn="l" rtl="0">
              <a:lnSpc>
                <a:spcPct val="100000"/>
              </a:lnSpc>
              <a:spcBef>
                <a:spcPts val="120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9pPr>
          </a:lstStyle>
          <a:p>
            <a:pPr marL="285750" lvl="0" indent="-285750" algn="l" rtl="0">
              <a:spcBef>
                <a:spcPts val="0"/>
              </a:spcBef>
              <a:spcAft>
                <a:spcPts val="0"/>
              </a:spcAft>
              <a:buFont typeface="Wingdings" panose="05000000000000000000" pitchFamily="2" charset="2"/>
              <a:buChar char="Ø"/>
            </a:pPr>
            <a:r>
              <a:rPr lang="vi-VN" sz="1300" dirty="0">
                <a:latin typeface="+mj-lt"/>
              </a:rPr>
              <a:t>ReactJS là một thư viện JavaScript phổ biến được phát triển bởi Facebook.</a:t>
            </a:r>
            <a:endParaRPr lang="en-US" sz="1300" dirty="0">
              <a:latin typeface="+mj-lt"/>
            </a:endParaRPr>
          </a:p>
          <a:p>
            <a:pPr marL="0" lvl="0" indent="0" algn="l" rtl="0">
              <a:spcBef>
                <a:spcPts val="0"/>
              </a:spcBef>
              <a:spcAft>
                <a:spcPts val="0"/>
              </a:spcAft>
              <a:buNone/>
            </a:pPr>
            <a:endParaRPr lang="vi-VN" sz="1300" dirty="0">
              <a:latin typeface="+mj-lt"/>
            </a:endParaRPr>
          </a:p>
          <a:p>
            <a:pPr marL="285750" lvl="0" indent="-285750" algn="l" rtl="0">
              <a:spcBef>
                <a:spcPts val="0"/>
              </a:spcBef>
              <a:spcAft>
                <a:spcPts val="0"/>
              </a:spcAft>
              <a:buFont typeface="Wingdings" panose="05000000000000000000" pitchFamily="2" charset="2"/>
              <a:buChar char="Ø"/>
            </a:pPr>
            <a:r>
              <a:rPr lang="vi-VN" sz="1300" dirty="0">
                <a:latin typeface="+mj-lt"/>
              </a:rPr>
              <a:t>Nó được sử dụng để xây dựng giao diện người dùng dựa trên các thành phần có thể tái sử dụng, giúp tạo ra các ứng dụng web động và hiệu quả.</a:t>
            </a:r>
            <a:endParaRPr lang="en-US" sz="1300" dirty="0">
              <a:latin typeface="+mj-lt"/>
            </a:endParaRPr>
          </a:p>
          <a:p>
            <a:pPr marL="0" lvl="0" indent="0" algn="l" rtl="0">
              <a:spcBef>
                <a:spcPts val="0"/>
              </a:spcBef>
              <a:spcAft>
                <a:spcPts val="0"/>
              </a:spcAft>
              <a:buNone/>
            </a:pPr>
            <a:endParaRPr lang="vi-VN" sz="1300" dirty="0">
              <a:latin typeface="+mj-lt"/>
            </a:endParaRPr>
          </a:p>
          <a:p>
            <a:pPr marL="285750" lvl="0" indent="-285750" algn="l" rtl="0">
              <a:spcBef>
                <a:spcPts val="0"/>
              </a:spcBef>
              <a:spcAft>
                <a:spcPts val="0"/>
              </a:spcAft>
              <a:buFont typeface="Wingdings" panose="05000000000000000000" pitchFamily="2" charset="2"/>
              <a:buChar char="Ø"/>
            </a:pPr>
            <a:r>
              <a:rPr lang="vi-VN" sz="1300" dirty="0">
                <a:latin typeface="+mj-lt"/>
              </a:rPr>
              <a:t>ReactJS thường được sử dụng cùng với JSX (JavaScript XML), một phần mở rộng của JavaScript cho phép viết HTML bên trong mã JavaScript.</a:t>
            </a:r>
          </a:p>
        </p:txBody>
      </p:sp>
      <p:sp>
        <p:nvSpPr>
          <p:cNvPr id="14" name="Google Shape;906;p34">
            <a:extLst>
              <a:ext uri="{FF2B5EF4-FFF2-40B4-BE49-F238E27FC236}">
                <a16:creationId xmlns:a16="http://schemas.microsoft.com/office/drawing/2014/main" id="{44D33F8B-78B8-431F-B18B-1E015FC1BD56}"/>
              </a:ext>
            </a:extLst>
          </p:cNvPr>
          <p:cNvSpPr txBox="1">
            <a:spLocks/>
          </p:cNvSpPr>
          <p:nvPr/>
        </p:nvSpPr>
        <p:spPr>
          <a:xfrm>
            <a:off x="5144435" y="1548005"/>
            <a:ext cx="2568000" cy="1108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lvl="0" indent="-285750" algn="l" rtl="0">
              <a:spcBef>
                <a:spcPts val="0"/>
              </a:spcBef>
              <a:spcAft>
                <a:spcPts val="0"/>
              </a:spcAft>
              <a:buFont typeface="Wingdings" panose="05000000000000000000" pitchFamily="2" charset="2"/>
              <a:buChar char="Ø"/>
            </a:pPr>
            <a:r>
              <a:rPr lang="vi-VN" sz="1300" dirty="0">
                <a:latin typeface="+mj-lt"/>
              </a:rPr>
              <a:t>Node.js là một nền tảng lập trình được xây dựng dựa trên JavaScript, được sử dụng để phát triển ứng dụng mạng có hiệu suất cao. </a:t>
            </a:r>
            <a:endParaRPr lang="en-US" sz="1300" dirty="0">
              <a:latin typeface="+mj-lt"/>
            </a:endParaRPr>
          </a:p>
          <a:p>
            <a:pPr lvl="0" algn="l" rtl="0">
              <a:spcBef>
                <a:spcPts val="0"/>
              </a:spcBef>
              <a:spcAft>
                <a:spcPts val="0"/>
              </a:spcAft>
            </a:pPr>
            <a:endParaRPr lang="vi-VN" sz="1300" dirty="0">
              <a:latin typeface="+mj-lt"/>
            </a:endParaRPr>
          </a:p>
          <a:p>
            <a:pPr marL="285750" lvl="0" indent="-285750" algn="l" rtl="0">
              <a:spcBef>
                <a:spcPts val="0"/>
              </a:spcBef>
              <a:spcAft>
                <a:spcPts val="0"/>
              </a:spcAft>
              <a:buFont typeface="Wingdings" panose="05000000000000000000" pitchFamily="2" charset="2"/>
              <a:buChar char="Ø"/>
            </a:pPr>
            <a:r>
              <a:rPr lang="vi-VN" sz="1300" dirty="0">
                <a:latin typeface="+mj-lt"/>
              </a:rPr>
              <a:t>Node.js  sử dụng một kiến trúc không đồng bộ (asynchronous) và sự kiện chạy đa luồng (event-driven), giúp tối ưu hóa việc xử lý các yêu cầu và tương tác với các tài nguyên ngoại vi như cơ sở dữ liệu hoặc các API mạng.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7"/>
          <p:cNvSpPr txBox="1">
            <a:spLocks noGrp="1"/>
          </p:cNvSpPr>
          <p:nvPr>
            <p:ph type="title"/>
          </p:nvPr>
        </p:nvSpPr>
        <p:spPr>
          <a:xfrm>
            <a:off x="2456043" y="327656"/>
            <a:ext cx="3829985" cy="70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Bahnschrift SemiCondensed" panose="020B0502040204020203" pitchFamily="34" charset="0"/>
                <a:cs typeface="Amatic SC" panose="00000500000000000000" pitchFamily="2" charset="-79"/>
              </a:rPr>
              <a:t>GIỚI THIỆU NỀN TẢNG PHÁT TRIỂN</a:t>
            </a:r>
            <a:endParaRPr sz="2000" dirty="0">
              <a:latin typeface="Bahnschrift SemiCondensed" panose="020B0502040204020203" pitchFamily="34" charset="0"/>
            </a:endParaRPr>
          </a:p>
        </p:txBody>
      </p:sp>
      <p:sp>
        <p:nvSpPr>
          <p:cNvPr id="11" name="Google Shape;903;p34">
            <a:extLst>
              <a:ext uri="{FF2B5EF4-FFF2-40B4-BE49-F238E27FC236}">
                <a16:creationId xmlns:a16="http://schemas.microsoft.com/office/drawing/2014/main" id="{B68F75A5-A62B-4896-BBDE-AA275113BBDE}"/>
              </a:ext>
            </a:extLst>
          </p:cNvPr>
          <p:cNvSpPr txBox="1">
            <a:spLocks/>
          </p:cNvSpPr>
          <p:nvPr/>
        </p:nvSpPr>
        <p:spPr>
          <a:xfrm>
            <a:off x="0" y="1045530"/>
            <a:ext cx="2568000" cy="492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ctr">
              <a:buFont typeface="Wingdings" panose="05000000000000000000" pitchFamily="2" charset="2"/>
              <a:buChar char="q"/>
            </a:pPr>
            <a:r>
              <a:rPr lang="en-US" dirty="0" err="1"/>
              <a:t>DataBase</a:t>
            </a:r>
            <a:endParaRPr lang="en-US" dirty="0"/>
          </a:p>
        </p:txBody>
      </p:sp>
      <p:sp>
        <p:nvSpPr>
          <p:cNvPr id="13" name="Google Shape;905;p34">
            <a:extLst>
              <a:ext uri="{FF2B5EF4-FFF2-40B4-BE49-F238E27FC236}">
                <a16:creationId xmlns:a16="http://schemas.microsoft.com/office/drawing/2014/main" id="{834163CF-4A2C-4272-891D-6C6BF7C57856}"/>
              </a:ext>
            </a:extLst>
          </p:cNvPr>
          <p:cNvSpPr txBox="1">
            <a:spLocks/>
          </p:cNvSpPr>
          <p:nvPr/>
        </p:nvSpPr>
        <p:spPr>
          <a:xfrm>
            <a:off x="654878" y="1560986"/>
            <a:ext cx="8256773" cy="12346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1pPr>
            <a:lvl2pPr marL="914400" marR="0" lvl="1" indent="-304800" algn="l" rtl="0">
              <a:lnSpc>
                <a:spcPct val="100000"/>
              </a:lnSpc>
              <a:spcBef>
                <a:spcPts val="120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9pPr>
          </a:lstStyle>
          <a:p>
            <a:pPr marL="0" lvl="0" indent="0" algn="l" rtl="0">
              <a:lnSpc>
                <a:spcPct val="150000"/>
              </a:lnSpc>
              <a:spcBef>
                <a:spcPts val="0"/>
              </a:spcBef>
              <a:spcAft>
                <a:spcPts val="0"/>
              </a:spcAft>
              <a:buNone/>
            </a:pPr>
            <a:r>
              <a:rPr lang="vi-VN" sz="1300" dirty="0">
                <a:latin typeface="Times New Roman" panose="02020603050405020304" pitchFamily="18" charset="0"/>
                <a:cs typeface="Times New Roman" panose="02020603050405020304" pitchFamily="18" charset="0"/>
              </a:rPr>
              <a:t>MySQL là một công cụ quản lý cơ sở dữ liệu mạnh mẽ và linh hoạt</a:t>
            </a:r>
            <a:r>
              <a:rPr lang="en-US" sz="1300" dirty="0">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 phù hợp cho nhiều loại dự án từ các ứng dụng nhỏ đến các hệ thống lớn và phức tạp. Nhờ vào tính năng mở rộng, bảo mật và hiệu suất cao, MySQL đã trở thành một trong những hệ quản trị cơ sở dữ liệu phổ biến nhất trên thế giới, được tin dùng bởi hàng triệu nhà phát triển và tổ chức.</a:t>
            </a:r>
          </a:p>
        </p:txBody>
      </p:sp>
      <p:sp>
        <p:nvSpPr>
          <p:cNvPr id="14" name="Google Shape;906;p34">
            <a:extLst>
              <a:ext uri="{FF2B5EF4-FFF2-40B4-BE49-F238E27FC236}">
                <a16:creationId xmlns:a16="http://schemas.microsoft.com/office/drawing/2014/main" id="{44D33F8B-78B8-431F-B18B-1E015FC1BD56}"/>
              </a:ext>
            </a:extLst>
          </p:cNvPr>
          <p:cNvSpPr txBox="1">
            <a:spLocks/>
          </p:cNvSpPr>
          <p:nvPr/>
        </p:nvSpPr>
        <p:spPr>
          <a:xfrm>
            <a:off x="5144435" y="1548005"/>
            <a:ext cx="2568000" cy="1108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lvl="0" indent="-285750" algn="l" rtl="0">
              <a:spcBef>
                <a:spcPts val="0"/>
              </a:spcBef>
              <a:spcAft>
                <a:spcPts val="0"/>
              </a:spcAft>
              <a:buFont typeface="Wingdings" panose="05000000000000000000" pitchFamily="2" charset="2"/>
              <a:buChar char="Ø"/>
            </a:pPr>
            <a:endParaRPr lang="vi-VN" sz="1300" dirty="0">
              <a:latin typeface="+mj-lt"/>
            </a:endParaRPr>
          </a:p>
        </p:txBody>
      </p:sp>
    </p:spTree>
    <p:extLst>
      <p:ext uri="{BB962C8B-B14F-4D97-AF65-F5344CB8AC3E}">
        <p14:creationId xmlns:p14="http://schemas.microsoft.com/office/powerpoint/2010/main" val="9880927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8" name="Google Shape;888;p32"/>
          <p:cNvSpPr txBox="1">
            <a:spLocks noGrp="1"/>
          </p:cNvSpPr>
          <p:nvPr>
            <p:ph type="title"/>
          </p:nvPr>
        </p:nvSpPr>
        <p:spPr>
          <a:xfrm>
            <a:off x="3994877" y="3054961"/>
            <a:ext cx="4804347" cy="95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b="1" dirty="0">
                <a:latin typeface="Bahnschrift SemiCondensed" panose="020B0502040204020203" pitchFamily="34" charset="0"/>
                <a:cs typeface="Amatic SC" panose="00000500000000000000" pitchFamily="2" charset="-79"/>
              </a:rPr>
              <a:t>Giới Thiệu kết Quả Đạt Được</a:t>
            </a:r>
            <a:endParaRPr sz="4000" b="1" dirty="0">
              <a:latin typeface="Bahnschrift SemiCondensed" panose="020B0502040204020203" pitchFamily="34" charset="0"/>
              <a:cs typeface="Amatic SC" panose="00000500000000000000" pitchFamily="2" charset="-79"/>
            </a:endParaRPr>
          </a:p>
        </p:txBody>
      </p:sp>
      <p:sp>
        <p:nvSpPr>
          <p:cNvPr id="889" name="Google Shape;889;p32"/>
          <p:cNvSpPr txBox="1">
            <a:spLocks noGrp="1"/>
          </p:cNvSpPr>
          <p:nvPr>
            <p:ph type="title" idx="2"/>
          </p:nvPr>
        </p:nvSpPr>
        <p:spPr>
          <a:xfrm>
            <a:off x="5860718" y="1790722"/>
            <a:ext cx="936888"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latin typeface="Bahnschrift SemiCondensed" panose="020B0502040204020203" pitchFamily="34" charset="0"/>
                <a:cs typeface="Amatic SC" panose="00000500000000000000" pitchFamily="2" charset="-79"/>
              </a:rPr>
              <a:t>03</a:t>
            </a:r>
            <a:endParaRPr b="1" dirty="0">
              <a:latin typeface="Bahnschrift SemiCondensed" panose="020B0502040204020203" pitchFamily="34" charset="0"/>
              <a:cs typeface="Amatic SC" panose="00000500000000000000" pitchFamily="2" charset="-79"/>
            </a:endParaRPr>
          </a:p>
        </p:txBody>
      </p:sp>
      <p:pic>
        <p:nvPicPr>
          <p:cNvPr id="5" name="Picture Placeholder 4">
            <a:extLst>
              <a:ext uri="{FF2B5EF4-FFF2-40B4-BE49-F238E27FC236}">
                <a16:creationId xmlns:a16="http://schemas.microsoft.com/office/drawing/2014/main" id="{E76BD940-2057-5F34-9775-8AC2FAA5577E}"/>
              </a:ext>
            </a:extLst>
          </p:cNvPr>
          <p:cNvPicPr>
            <a:picLocks noGrp="1" noChangeAspect="1"/>
          </p:cNvPicPr>
          <p:nvPr>
            <p:ph type="pic" idx="3"/>
          </p:nvPr>
        </p:nvPicPr>
        <p:blipFill>
          <a:blip r:embed="rId3"/>
          <a:srcRect l="16034" r="16034"/>
          <a:stretch>
            <a:fillRect/>
          </a:stretch>
        </p:blipFill>
        <p:spPr/>
      </p:pic>
    </p:spTree>
    <p:extLst>
      <p:ext uri="{BB962C8B-B14F-4D97-AF65-F5344CB8AC3E}">
        <p14:creationId xmlns:p14="http://schemas.microsoft.com/office/powerpoint/2010/main" val="2528288980"/>
      </p:ext>
    </p:extLst>
  </p:cSld>
  <p:clrMapOvr>
    <a:masterClrMapping/>
  </p:clrMapOvr>
  <p:transition spd="slow">
    <p:cover/>
  </p:transition>
</p:sld>
</file>

<file path=ppt/theme/theme1.xml><?xml version="1.0" encoding="utf-8"?>
<a:theme xmlns:a="http://schemas.openxmlformats.org/drawingml/2006/main" name="Handcrafted Groom's Shoes Portfolio by Slidesgo">
  <a:themeElements>
    <a:clrScheme name="Simple Light">
      <a:dk1>
        <a:srgbClr val="080505"/>
      </a:dk1>
      <a:lt1>
        <a:srgbClr val="F6F0EB"/>
      </a:lt1>
      <a:dk2>
        <a:srgbClr val="A55D10"/>
      </a:dk2>
      <a:lt2>
        <a:srgbClr val="D0AD6B"/>
      </a:lt2>
      <a:accent1>
        <a:srgbClr val="DDD5CC"/>
      </a:accent1>
      <a:accent2>
        <a:srgbClr val="ECE6DB"/>
      </a:accent2>
      <a:accent3>
        <a:srgbClr val="FFFFFF"/>
      </a:accent3>
      <a:accent4>
        <a:srgbClr val="FFFFFF"/>
      </a:accent4>
      <a:accent5>
        <a:srgbClr val="FFFFFF"/>
      </a:accent5>
      <a:accent6>
        <a:srgbClr val="FFFFFF"/>
      </a:accent6>
      <a:hlink>
        <a:srgbClr val="08050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2878</TotalTime>
  <Words>603</Words>
  <Application>Microsoft Office PowerPoint</Application>
  <PresentationFormat>On-screen Show (16:9)</PresentationFormat>
  <Paragraphs>68</Paragraphs>
  <Slides>21</Slides>
  <Notes>21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Arial</vt:lpstr>
      <vt:lpstr>Forum</vt:lpstr>
      <vt:lpstr>Anaheim</vt:lpstr>
      <vt:lpstr>Bahnschrift SemiCondensed</vt:lpstr>
      <vt:lpstr>Alegreya Sans</vt:lpstr>
      <vt:lpstr>Times New Roman</vt:lpstr>
      <vt:lpstr>Nunito Light</vt:lpstr>
      <vt:lpstr>Raleway</vt:lpstr>
      <vt:lpstr>Bahnschrift SemiBold Condensed</vt:lpstr>
      <vt:lpstr>Wingdings</vt:lpstr>
      <vt:lpstr>Handcrafted Groom's Shoes Portfolio by Slidesgo</vt:lpstr>
      <vt:lpstr>Tên đề tài: Xây dựng website bán quần áo cho shop Coolmate</vt:lpstr>
      <vt:lpstr>Tổng quan về báo cáo</vt:lpstr>
      <vt:lpstr>Lý do chọn đề tài</vt:lpstr>
      <vt:lpstr>Lý do chọn đề tài</vt:lpstr>
      <vt:lpstr>Lý do chọn đề tài</vt:lpstr>
      <vt:lpstr>GIỚI THIỆU NỀN TẢNG PHÁT TRIỂN</vt:lpstr>
      <vt:lpstr>GIỚI THIỆU NỀN TẢNG PHÁT TRIỂN</vt:lpstr>
      <vt:lpstr>GIỚI THIỆU NỀN TẢNG PHÁT TRIỂN</vt:lpstr>
      <vt:lpstr>Giới Thiệu kết Quả Đạt Được</vt:lpstr>
      <vt:lpstr>User Interface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Kết luận</vt:lpstr>
      <vt:lpstr>Kết luận</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Thiết kế website bán quần áo cho cửa hàng “Coolmate”</dc:title>
  <dc:creator>ADMIN</dc:creator>
  <cp:lastModifiedBy>Nguyen Vinh</cp:lastModifiedBy>
  <cp:revision>14</cp:revision>
  <dcterms:modified xsi:type="dcterms:W3CDTF">2025-08-07T15:20:30Z</dcterms:modified>
</cp:coreProperties>
</file>